
<file path=[Content_Types].xml><?xml version="1.0" encoding="utf-8"?>
<Types xmlns="http://schemas.openxmlformats.org/package/2006/content-types">
  <Default Extension="emf" ContentType="image/x-emf"/>
  <Default Extension="fntdata" ContentType="application/x-fontdata"/>
  <Default Extension="jpeg" ContentType="image/jpeg"/>
  <Default Extension="jpg" ContentType="image/jpeg"/>
  <Default Extension="png" ContentType="image/png"/>
  <Default Extension="rels" ContentType="application/vnd.openxmlformats-package.relationships+xml"/>
  <Default Extension="wdp" ContentType="image/vnd.ms-photo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notesSlides/notesSlide13.xml" ContentType="application/vnd.openxmlformats-officedocument.presentationml.notesSlide+xml"/>
  <Override PartName="/ppt/diagrams/data1.xml" ContentType="application/vnd.openxmlformats-officedocument.drawingml.diagramData+xml"/>
  <Override PartName="/ppt/diagrams/layout1.xml" ContentType="application/vnd.openxmlformats-officedocument.drawingml.diagramLayout+xml"/>
  <Override PartName="/ppt/diagrams/quickStyle1.xml" ContentType="application/vnd.openxmlformats-officedocument.drawingml.diagramStyle+xml"/>
  <Override PartName="/ppt/diagrams/colors1.xml" ContentType="application/vnd.openxmlformats-officedocument.drawingml.diagramColors+xml"/>
  <Override PartName="/ppt/diagrams/drawing1.xml" ContentType="application/vnd.ms-office.drawingml.diagramDrawing+xml"/>
  <Override PartName="/ppt/notesSlides/notesSlide14.xml" ContentType="application/vnd.openxmlformats-officedocument.presentationml.notesSlide+xml"/>
  <Override PartName="/ppt/notesSlides/notesSlide15.xml" ContentType="application/vnd.openxmlformats-officedocument.presentationml.notesSlide+xml"/>
  <Override PartName="/ppt/diagrams/data2.xml" ContentType="application/vnd.openxmlformats-officedocument.drawingml.diagramData+xml"/>
  <Override PartName="/ppt/diagrams/layout2.xml" ContentType="application/vnd.openxmlformats-officedocument.drawingml.diagramLayout+xml"/>
  <Override PartName="/ppt/diagrams/quickStyle2.xml" ContentType="application/vnd.openxmlformats-officedocument.drawingml.diagramStyle+xml"/>
  <Override PartName="/ppt/diagrams/colors2.xml" ContentType="application/vnd.openxmlformats-officedocument.drawingml.diagramColors+xml"/>
  <Override PartName="/ppt/diagrams/drawing2.xml" ContentType="application/vnd.ms-office.drawingml.diagramDrawing+xml"/>
  <Override PartName="/ppt/notesSlides/notesSlide16.xml" ContentType="application/vnd.openxmlformats-officedocument.presentationml.notesSlide+xml"/>
  <Override PartName="/ppt/notesSlides/notesSlide17.xml" ContentType="application/vnd.openxmlformats-officedocument.presentationml.notesSlide+xml"/>
  <Override PartName="/ppt/diagrams/data3.xml" ContentType="application/vnd.openxmlformats-officedocument.drawingml.diagramData+xml"/>
  <Override PartName="/ppt/diagrams/layout3.xml" ContentType="application/vnd.openxmlformats-officedocument.drawingml.diagramLayout+xml"/>
  <Override PartName="/ppt/diagrams/quickStyle3.xml" ContentType="application/vnd.openxmlformats-officedocument.drawingml.diagramStyle+xml"/>
  <Override PartName="/ppt/diagrams/colors3.xml" ContentType="application/vnd.openxmlformats-officedocument.drawingml.diagramColors+xml"/>
  <Override PartName="/ppt/diagrams/drawing3.xml" ContentType="application/vnd.ms-office.drawingml.diagramDrawing+xml"/>
  <Override PartName="/ppt/diagrams/data4.xml" ContentType="application/vnd.openxmlformats-officedocument.drawingml.diagramData+xml"/>
  <Override PartName="/ppt/diagrams/layout4.xml" ContentType="application/vnd.openxmlformats-officedocument.drawingml.diagramLayout+xml"/>
  <Override PartName="/ppt/diagrams/quickStyle4.xml" ContentType="application/vnd.openxmlformats-officedocument.drawingml.diagramStyle+xml"/>
  <Override PartName="/ppt/diagrams/colors4.xml" ContentType="application/vnd.openxmlformats-officedocument.drawingml.diagramColors+xml"/>
  <Override PartName="/ppt/diagrams/drawing4.xml" ContentType="application/vnd.ms-office.drawingml.diagramDrawing+xml"/>
  <Override PartName="/ppt/notesSlides/notesSlide18.xml" ContentType="application/vnd.openxmlformats-officedocument.presentationml.notesSlide+xml"/>
  <Override PartName="/ppt/notesSlides/notesSlide19.xml" ContentType="application/vnd.openxmlformats-officedocument.presentationml.notesSlide+xml"/>
  <Override PartName="/ppt/notesSlides/notesSlide20.xml" ContentType="application/vnd.openxmlformats-officedocument.presentationml.notesSlide+xml"/>
  <Override PartName="/ppt/notesSlides/notesSlide21.xml" ContentType="application/vnd.openxmlformats-officedocument.presentationml.notesSlide+xml"/>
  <Override PartName="/ppt/diagrams/data5.xml" ContentType="application/vnd.openxmlformats-officedocument.drawingml.diagramData+xml"/>
  <Override PartName="/ppt/diagrams/layout5.xml" ContentType="application/vnd.openxmlformats-officedocument.drawingml.diagramLayout+xml"/>
  <Override PartName="/ppt/diagrams/quickStyle5.xml" ContentType="application/vnd.openxmlformats-officedocument.drawingml.diagramStyle+xml"/>
  <Override PartName="/ppt/diagrams/colors5.xml" ContentType="application/vnd.openxmlformats-officedocument.drawingml.diagramColors+xml"/>
  <Override PartName="/ppt/diagrams/drawing5.xml" ContentType="application/vnd.ms-office.drawingml.diagramDrawing+xml"/>
  <Override PartName="/ppt/diagrams/data6.xml" ContentType="application/vnd.openxmlformats-officedocument.drawingml.diagramData+xml"/>
  <Override PartName="/ppt/diagrams/layout6.xml" ContentType="application/vnd.openxmlformats-officedocument.drawingml.diagramLayout+xml"/>
  <Override PartName="/ppt/diagrams/quickStyle6.xml" ContentType="application/vnd.openxmlformats-officedocument.drawingml.diagramStyle+xml"/>
  <Override PartName="/ppt/diagrams/colors6.xml" ContentType="application/vnd.openxmlformats-officedocument.drawingml.diagramColors+xml"/>
  <Override PartName="/ppt/diagrams/drawing6.xml" ContentType="application/vnd.ms-office.drawingml.diagramDrawing+xml"/>
  <Override PartName="/ppt/notesSlides/notesSlide22.xml" ContentType="application/vnd.openxmlformats-officedocument.presentationml.notesSlide+xml"/>
  <Override PartName="/ppt/notesSlides/notesSlide23.xml" ContentType="application/vnd.openxmlformats-officedocument.presentationml.notesSlide+xml"/>
  <Override PartName="/ppt/notesSlides/notesSlide24.xml" ContentType="application/vnd.openxmlformats-officedocument.presentationml.notesSlide+xml"/>
  <Override PartName="/ppt/notesSlides/notesSlide25.xml" ContentType="application/vnd.openxmlformats-officedocument.presentationml.notesSlide+xml"/>
  <Override PartName="/ppt/diagrams/data7.xml" ContentType="application/vnd.openxmlformats-officedocument.drawingml.diagramData+xml"/>
  <Override PartName="/ppt/diagrams/layout7.xml" ContentType="application/vnd.openxmlformats-officedocument.drawingml.diagramLayout+xml"/>
  <Override PartName="/ppt/diagrams/quickStyle7.xml" ContentType="application/vnd.openxmlformats-officedocument.drawingml.diagramStyle+xml"/>
  <Override PartName="/ppt/diagrams/colors7.xml" ContentType="application/vnd.openxmlformats-officedocument.drawingml.diagramColors+xml"/>
  <Override PartName="/ppt/diagrams/drawing7.xml" ContentType="application/vnd.ms-office.drawingml.diagramDrawing+xml"/>
  <Override PartName="/ppt/notesSlides/notesSlide26.xml" ContentType="application/vnd.openxmlformats-officedocument.presentationml.notesSlide+xml"/>
  <Override PartName="/ppt/notesSlides/notesSlide27.xml" ContentType="application/vnd.openxmlformats-officedocument.presentationml.notesSlide+xml"/>
  <Override PartName="/ppt/notesSlides/notesSlide28.xml" ContentType="application/vnd.openxmlformats-officedocument.presentationml.notesSlide+xml"/>
  <Override PartName="/ppt/notesSlides/notesSlide29.xml" ContentType="application/vnd.openxmlformats-officedocument.presentationml.notesSlide+xml"/>
  <Override PartName="/ppt/notesSlides/notesSlide30.xml" ContentType="application/vnd.openxmlformats-officedocument.presentationml.notesSlide+xml"/>
  <Override PartName="/ppt/notesSlides/notesSlide31.xml" ContentType="application/vnd.openxmlformats-officedocument.presentationml.notesSlide+xml"/>
  <Override PartName="/ppt/notesSlides/notesSlide32.xml" ContentType="application/vnd.openxmlformats-officedocument.presentationml.notesSlide+xml"/>
  <Override PartName="/ppt/diagrams/data8.xml" ContentType="application/vnd.openxmlformats-officedocument.drawingml.diagramData+xml"/>
  <Override PartName="/ppt/diagrams/layout8.xml" ContentType="application/vnd.openxmlformats-officedocument.drawingml.diagramLayout+xml"/>
  <Override PartName="/ppt/diagrams/quickStyle8.xml" ContentType="application/vnd.openxmlformats-officedocument.drawingml.diagramStyle+xml"/>
  <Override PartName="/ppt/diagrams/colors8.xml" ContentType="application/vnd.openxmlformats-officedocument.drawingml.diagramColors+xml"/>
  <Override PartName="/ppt/diagrams/drawing8.xml" ContentType="application/vnd.ms-office.drawingml.diagramDrawing+xml"/>
  <Override PartName="/ppt/notesSlides/notesSlide33.xml" ContentType="application/vnd.openxmlformats-officedocument.presentationml.notesSlide+xml"/>
  <Override PartName="/ppt/notesSlides/notesSlide34.xml" ContentType="application/vnd.openxmlformats-officedocument.presentationml.notesSlide+xml"/>
  <Override PartName="/ppt/notesSlides/notesSlide35.xml" ContentType="application/vnd.openxmlformats-officedocument.presentationml.notesSlide+xml"/>
  <Override PartName="/ppt/notesSlides/notesSlide36.xml" ContentType="application/vnd.openxmlformats-officedocument.presentationml.notesSlide+xml"/>
  <Override PartName="/ppt/diagrams/data9.xml" ContentType="application/vnd.openxmlformats-officedocument.drawingml.diagramData+xml"/>
  <Override PartName="/ppt/diagrams/layout9.xml" ContentType="application/vnd.openxmlformats-officedocument.drawingml.diagramLayout+xml"/>
  <Override PartName="/ppt/diagrams/quickStyle9.xml" ContentType="application/vnd.openxmlformats-officedocument.drawingml.diagramStyle+xml"/>
  <Override PartName="/ppt/diagrams/colors9.xml" ContentType="application/vnd.openxmlformats-officedocument.drawingml.diagramColors+xml"/>
  <Override PartName="/ppt/diagrams/drawing9.xml" ContentType="application/vnd.ms-office.drawingml.diagramDrawing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howSpecialPlsOnTitleSld="0" strictFirstAndLastChars="0" embedTrueTypeFonts="1" saveSubsetFonts="1" autoCompressPictures="0">
  <p:sldMasterIdLst>
    <p:sldMasterId id="2147483657" r:id="rId1"/>
  </p:sldMasterIdLst>
  <p:notesMasterIdLst>
    <p:notesMasterId r:id="rId98"/>
  </p:notesMasterIdLst>
  <p:handoutMasterIdLst>
    <p:handoutMasterId r:id="rId99"/>
  </p:handoutMasterIdLst>
  <p:sldIdLst>
    <p:sldId id="463" r:id="rId2"/>
    <p:sldId id="328" r:id="rId3"/>
    <p:sldId id="383" r:id="rId4"/>
    <p:sldId id="346" r:id="rId5"/>
    <p:sldId id="464" r:id="rId6"/>
    <p:sldId id="480" r:id="rId7"/>
    <p:sldId id="384" r:id="rId8"/>
    <p:sldId id="387" r:id="rId9"/>
    <p:sldId id="388" r:id="rId10"/>
    <p:sldId id="389" r:id="rId11"/>
    <p:sldId id="382" r:id="rId12"/>
    <p:sldId id="379" r:id="rId13"/>
    <p:sldId id="397" r:id="rId14"/>
    <p:sldId id="333" r:id="rId15"/>
    <p:sldId id="348" r:id="rId16"/>
    <p:sldId id="350" r:id="rId17"/>
    <p:sldId id="360" r:id="rId18"/>
    <p:sldId id="398" r:id="rId19"/>
    <p:sldId id="399" r:id="rId20"/>
    <p:sldId id="400" r:id="rId21"/>
    <p:sldId id="402" r:id="rId22"/>
    <p:sldId id="403" r:id="rId23"/>
    <p:sldId id="404" r:id="rId24"/>
    <p:sldId id="482" r:id="rId25"/>
    <p:sldId id="443" r:id="rId26"/>
    <p:sldId id="444" r:id="rId27"/>
    <p:sldId id="445" r:id="rId28"/>
    <p:sldId id="446" r:id="rId29"/>
    <p:sldId id="435" r:id="rId30"/>
    <p:sldId id="436" r:id="rId31"/>
    <p:sldId id="437" r:id="rId32"/>
    <p:sldId id="438" r:id="rId33"/>
    <p:sldId id="439" r:id="rId34"/>
    <p:sldId id="440" r:id="rId35"/>
    <p:sldId id="441" r:id="rId36"/>
    <p:sldId id="442" r:id="rId37"/>
    <p:sldId id="481" r:id="rId38"/>
    <p:sldId id="483" r:id="rId39"/>
    <p:sldId id="458" r:id="rId40"/>
    <p:sldId id="450" r:id="rId41"/>
    <p:sldId id="485" r:id="rId42"/>
    <p:sldId id="484" r:id="rId43"/>
    <p:sldId id="407" r:id="rId44"/>
    <p:sldId id="408" r:id="rId45"/>
    <p:sldId id="409" r:id="rId46"/>
    <p:sldId id="410" r:id="rId47"/>
    <p:sldId id="411" r:id="rId48"/>
    <p:sldId id="486" r:id="rId49"/>
    <p:sldId id="487" r:id="rId50"/>
    <p:sldId id="488" r:id="rId51"/>
    <p:sldId id="489" r:id="rId52"/>
    <p:sldId id="490" r:id="rId53"/>
    <p:sldId id="412" r:id="rId54"/>
    <p:sldId id="491" r:id="rId55"/>
    <p:sldId id="459" r:id="rId56"/>
    <p:sldId id="414" r:id="rId57"/>
    <p:sldId id="337" r:id="rId58"/>
    <p:sldId id="415" r:id="rId59"/>
    <p:sldId id="416" r:id="rId60"/>
    <p:sldId id="376" r:id="rId61"/>
    <p:sldId id="417" r:id="rId62"/>
    <p:sldId id="452" r:id="rId63"/>
    <p:sldId id="453" r:id="rId64"/>
    <p:sldId id="419" r:id="rId65"/>
    <p:sldId id="420" r:id="rId66"/>
    <p:sldId id="421" r:id="rId67"/>
    <p:sldId id="454" r:id="rId68"/>
    <p:sldId id="456" r:id="rId69"/>
    <p:sldId id="455" r:id="rId70"/>
    <p:sldId id="457" r:id="rId71"/>
    <p:sldId id="460" r:id="rId72"/>
    <p:sldId id="461" r:id="rId73"/>
    <p:sldId id="422" r:id="rId74"/>
    <p:sldId id="374" r:id="rId75"/>
    <p:sldId id="470" r:id="rId76"/>
    <p:sldId id="424" r:id="rId77"/>
    <p:sldId id="468" r:id="rId78"/>
    <p:sldId id="469" r:id="rId79"/>
    <p:sldId id="425" r:id="rId80"/>
    <p:sldId id="423" r:id="rId81"/>
    <p:sldId id="426" r:id="rId82"/>
    <p:sldId id="427" r:id="rId83"/>
    <p:sldId id="471" r:id="rId84"/>
    <p:sldId id="472" r:id="rId85"/>
    <p:sldId id="473" r:id="rId86"/>
    <p:sldId id="474" r:id="rId87"/>
    <p:sldId id="428" r:id="rId88"/>
    <p:sldId id="432" r:id="rId89"/>
    <p:sldId id="429" r:id="rId90"/>
    <p:sldId id="476" r:id="rId91"/>
    <p:sldId id="430" r:id="rId92"/>
    <p:sldId id="431" r:id="rId93"/>
    <p:sldId id="433" r:id="rId94"/>
    <p:sldId id="477" r:id="rId95"/>
    <p:sldId id="478" r:id="rId96"/>
    <p:sldId id="321" r:id="rId97"/>
  </p:sldIdLst>
  <p:sldSz cx="9144000" cy="5143500" type="screen16x9"/>
  <p:notesSz cx="7010400" cy="9296400"/>
  <p:embeddedFontLst>
    <p:embeddedFont>
      <p:font typeface="Arvo" panose="020B0604020202020204" charset="0"/>
      <p:regular r:id="rId100"/>
      <p:bold r:id="rId101"/>
      <p:italic r:id="rId102"/>
      <p:boldItalic r:id="rId103"/>
    </p:embeddedFont>
    <p:embeddedFont>
      <p:font typeface="Century Gothic" panose="020B0502020202020204" pitchFamily="34" charset="0"/>
      <p:regular r:id="rId104"/>
      <p:bold r:id="rId105"/>
      <p:italic r:id="rId106"/>
      <p:boldItalic r:id="rId107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None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CEA68E1B-5897-4760-9EFE-E566FA1E303F}">
  <a:tblStyle styleId="{CEA68E1B-5897-4760-9EFE-E566FA1E303F}" styleName="Table_0">
    <a:wholeTbl>
      <a:tcTxStyle>
        <a:font>
          <a:latin typeface="Arial"/>
          <a:ea typeface="Arial"/>
          <a:cs typeface="Arial"/>
        </a:font>
        <a:srgbClr val="000000"/>
      </a:tcTxStyle>
      <a:tcStyle>
        <a:tcBdr>
          <a:left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left>
          <a:right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right>
          <a:top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top>
          <a:bottom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bottom>
          <a:insideH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insideH>
          <a:insideV>
            <a:ln w="9525" cap="flat" cmpd="sng">
              <a:solidFill>
                <a:srgbClr val="000000"/>
              </a:solidFill>
              <a:prstDash val="solid"/>
              <a:round/>
              <a:headEnd type="none" w="med" len="med"/>
              <a:tailEnd type="none" w="med" len="med"/>
            </a:ln>
          </a:insideV>
        </a:tcBdr>
      </a:tcStyle>
    </a:wholeTbl>
    <a:band1H>
      <a:tcTxStyle/>
      <a:tcStyle>
        <a:tcBdr/>
      </a:tcStyle>
    </a:band1H>
    <a:band2H>
      <a:tcTxStyle/>
      <a:tcStyle>
        <a:tcBdr/>
      </a:tcStyle>
    </a:band2H>
    <a:band1V>
      <a:tcTxStyle/>
      <a:tcStyle>
        <a:tcBdr/>
      </a:tcStyle>
    </a:band1V>
    <a:band2V>
      <a:tcTxStyle/>
      <a:tcStyle>
        <a:tcBdr/>
      </a:tcStyle>
    </a:band2V>
    <a:lastCol>
      <a:tcTxStyle/>
      <a:tcStyle>
        <a:tcBdr/>
      </a:tcStyle>
    </a:lastCol>
    <a:firstCol>
      <a:tcTxStyle/>
      <a:tcStyle>
        <a:tcBdr/>
      </a:tcStyle>
    </a:firstCol>
    <a:lastRow>
      <a:tcTxStyle/>
      <a:tcStyle>
        <a:tcBdr/>
      </a:tcStyle>
    </a:lastRow>
    <a:seCell>
      <a:tcTxStyle/>
      <a:tcStyle>
        <a:tcBdr/>
      </a:tcStyle>
    </a:seCell>
    <a:swCell>
      <a:tcTxStyle/>
      <a:tcStyle>
        <a:tcBdr/>
      </a:tcStyle>
    </a:swCell>
    <a:firstRow>
      <a:tcTxStyle/>
      <a:tcStyle>
        <a:tcBdr/>
      </a:tcStyle>
    </a:firstRow>
    <a:neCell>
      <a:tcTxStyle/>
      <a:tcStyle>
        <a:tcBdr/>
      </a:tcStyle>
    </a:neCell>
    <a:nwCell>
      <a:tcTxStyle/>
      <a:tcStyle>
        <a:tcBdr/>
      </a:tcStyle>
    </a:nwCell>
  </a:tblStyle>
  <a:tblStyle styleId="{2D5ABB26-0587-4C30-8999-92F81FD0307C}" styleName="No Style, No Grid">
    <a:wholeTbl>
      <a:tcTxStyle>
        <a:fontRef idx="minor">
          <a:scrgbClr r="0" g="0" b="0"/>
        </a:fontRef>
        <a:schemeClr val="tx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>
              <a:noFill/>
            </a:ln>
          </a:top>
          <a:bottom>
            <a:ln>
              <a:noFill/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</a:tblStyle>
  <a:tblStyle styleId="{F5AB1C69-6EDB-4FF4-983F-18BD219EF322}" styleName="Medium Style 2 - Accent 3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3">
              <a:tint val="20000"/>
            </a:schemeClr>
          </a:solidFill>
        </a:fill>
      </a:tcStyle>
    </a:wholeTbl>
    <a:band1H>
      <a:tcStyle>
        <a:tcBdr/>
        <a:fill>
          <a:solidFill>
            <a:schemeClr val="accent3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3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3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3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3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2536" autoAdjust="0"/>
    <p:restoredTop sz="97135" autoAdjust="0"/>
  </p:normalViewPr>
  <p:slideViewPr>
    <p:cSldViewPr>
      <p:cViewPr varScale="1">
        <p:scale>
          <a:sx n="140" d="100"/>
          <a:sy n="140" d="100"/>
        </p:scale>
        <p:origin x="384" y="132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6" Type="http://schemas.openxmlformats.org/officeDocument/2006/relationships/slide" Target="slides/slide15.xml"/><Relationship Id="rId107" Type="http://schemas.openxmlformats.org/officeDocument/2006/relationships/font" Target="fonts/font8.fntdata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font" Target="fonts/font3.fntdata"/><Relationship Id="rId5" Type="http://schemas.openxmlformats.org/officeDocument/2006/relationships/slide" Target="slides/slide4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59" Type="http://schemas.openxmlformats.org/officeDocument/2006/relationships/slide" Target="slides/slide58.xml"/><Relationship Id="rId103" Type="http://schemas.openxmlformats.org/officeDocument/2006/relationships/font" Target="fonts/font4.fntdata"/><Relationship Id="rId108" Type="http://schemas.openxmlformats.org/officeDocument/2006/relationships/presProps" Target="presProps.xml"/><Relationship Id="rId54" Type="http://schemas.openxmlformats.org/officeDocument/2006/relationships/slide" Target="slides/slide53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font" Target="fonts/font7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handoutMaster" Target="handoutMasters/handoutMaster1.xml"/><Relationship Id="rId101" Type="http://schemas.openxmlformats.org/officeDocument/2006/relationships/font" Target="fonts/font2.fntdata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viewProps" Target="viewProps.xml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font" Target="fonts/font5.fntdata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theme" Target="theme/theme1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56" Type="http://schemas.openxmlformats.org/officeDocument/2006/relationships/slide" Target="slides/slide55.xml"/><Relationship Id="rId77" Type="http://schemas.openxmlformats.org/officeDocument/2006/relationships/slide" Target="slides/slide76.xml"/><Relationship Id="rId100" Type="http://schemas.openxmlformats.org/officeDocument/2006/relationships/font" Target="fonts/font1.fntdata"/><Relationship Id="rId105" Type="http://schemas.openxmlformats.org/officeDocument/2006/relationships/font" Target="fonts/font6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93" Type="http://schemas.openxmlformats.org/officeDocument/2006/relationships/slide" Target="slides/slide92.xml"/><Relationship Id="rId9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25" Type="http://schemas.openxmlformats.org/officeDocument/2006/relationships/slide" Target="slides/slide24.xml"/><Relationship Id="rId46" Type="http://schemas.openxmlformats.org/officeDocument/2006/relationships/slide" Target="slides/slide45.xml"/><Relationship Id="rId67" Type="http://schemas.openxmlformats.org/officeDocument/2006/relationships/slide" Target="slides/slide66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62" Type="http://schemas.openxmlformats.org/officeDocument/2006/relationships/slide" Target="slides/slide61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111" Type="http://schemas.openxmlformats.org/officeDocument/2006/relationships/tableStyles" Target="tableStyles.xml"/></Relationships>
</file>

<file path=ppt/diagrams/colors1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2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3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4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5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6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7.xml><?xml version="1.0" encoding="utf-8"?>
<dgm:colorsDef xmlns:dgm="http://schemas.openxmlformats.org/drawingml/2006/diagram" xmlns:a="http://schemas.openxmlformats.org/drawingml/2006/main" uniqueId="urn:microsoft.com/office/officeart/2005/8/colors/accent1_3">
  <dgm:title val=""/>
  <dgm:desc val=""/>
  <dgm:catLst>
    <dgm:cat type="accent1" pri="11300"/>
  </dgm:catLst>
  <dgm:styleLbl name="node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lignNode1">
    <dgm:fillClrLst>
      <a:schemeClr val="accent1">
        <a:shade val="80000"/>
      </a:schemeClr>
      <a:schemeClr val="accent1">
        <a:tint val="7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/>
    <dgm:txEffectClrLst/>
  </dgm:styleLbl>
  <dgm:styleLbl name="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lnNode1">
    <dgm:fillClrLst>
      <a:schemeClr val="accent1">
        <a:shade val="80000"/>
      </a:schemeClr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vennNode1">
    <dgm:fillClrLst>
      <a:schemeClr val="accent1">
        <a:shade val="80000"/>
        <a:alpha val="50000"/>
      </a:schemeClr>
      <a:schemeClr val="accent1">
        <a:tint val="70000"/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node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node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>
      <a:schemeClr val="accent1">
        <a:tint val="50000"/>
      </a:schemeClr>
      <a:schemeClr val="accent1">
        <a:tint val="2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/>
    <dgm:txEffectClrLst/>
  </dgm:styleLbl>
  <dgm:styleLbl name="f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bgSibTrans2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lt1"/>
    </dgm:txFillClrLst>
    <dgm:txEffectClrLst/>
  </dgm:styleLbl>
  <dgm:styleLbl name="sibTrans1D1">
    <dgm:fillClrLst>
      <a:schemeClr val="accent1">
        <a:shade val="90000"/>
      </a:schemeClr>
      <a:schemeClr val="accent1">
        <a:tint val="70000"/>
      </a:schemeClr>
    </dgm:fillClrLst>
    <dgm:linClrLst>
      <a:schemeClr val="accent1">
        <a:shade val="90000"/>
      </a:schemeClr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>
        <a:shade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2">
    <dgm:fillClrLst>
      <a:schemeClr val="accent1">
        <a:tint val="99000"/>
      </a:schemeClr>
    </dgm:fillClrLst>
    <dgm:linClrLst meth="repeat">
      <a:schemeClr val="lt1"/>
    </dgm:linClrLst>
    <dgm:effectClrLst/>
    <dgm:txLinClrLst/>
    <dgm:txFillClrLst/>
    <dgm:txEffectClrLst/>
  </dgm:styleLbl>
  <dgm:styleLbl name="asst3">
    <dgm:fillClrLst>
      <a:schemeClr val="accent1">
        <a:tint val="80000"/>
      </a:schemeClr>
    </dgm:fillClrLst>
    <dgm:linClrLst meth="repeat">
      <a:schemeClr val="lt1"/>
    </dgm:linClrLst>
    <dgm:effectClrLst/>
    <dgm:txLinClrLst/>
    <dgm:txFillClrLst/>
    <dgm:txEffectClrLst/>
  </dgm:styleLbl>
  <dgm:styleLbl name="asst4">
    <dgm:fillClrLst>
      <a:schemeClr val="accent1">
        <a:tint val="70000"/>
      </a:schemeClr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>
        <a:tint val="90000"/>
      </a:schemeClr>
    </dgm:fillClrLst>
    <dgm:linClrLst meth="repeat">
      <a:schemeClr val="accent1">
        <a:tint val="90000"/>
      </a:schemeClr>
    </dgm:linClrLst>
    <dgm:effectClrLst/>
    <dgm:txLinClrLst/>
    <dgm:txFillClrLst/>
    <dgm:txEffectClrLst/>
  </dgm:styleLbl>
  <dgm:styleLbl name="parChTrans2D3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/>
    <dgm:txEffectClrLst/>
  </dgm:styleLbl>
  <dgm:styleLbl name="parChTrans2D4">
    <dgm:fillClrLst meth="repeat">
      <a:schemeClr val="accent1">
        <a:tint val="50000"/>
      </a:schemeClr>
    </dgm:fillClrLst>
    <dgm:linClrLst meth="repeat">
      <a:schemeClr val="accent1">
        <a:tint val="50000"/>
      </a:schemeClr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>
        <a:shade val="8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>
        <a:tint val="99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>
        <a:tint val="8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>
        <a:tint val="7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>
      <a:schemeClr val="accent1">
        <a:shade val="80000"/>
      </a:schemeClr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>
        <a:tint val="99000"/>
      </a:schemeClr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>
        <a:tint val="80000"/>
      </a:schemeClr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>
        <a:tint val="70000"/>
      </a:schemeClr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dk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90000"/>
      </a:schemeClr>
    </dgm:fillClrLst>
    <dgm:linClrLst meth="repeat">
      <a:schemeClr val="dk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4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8.xml><?xml version="1.0" encoding="utf-8"?>
<dgm:colorsDef xmlns:dgm="http://schemas.openxmlformats.org/drawingml/2006/diagram" xmlns:a="http://schemas.openxmlformats.org/drawingml/2006/main" uniqueId="urn:microsoft.com/office/officeart/2005/8/colors/accent1_2">
  <dgm:title val=""/>
  <dgm:desc val=""/>
  <dgm:catLst>
    <dgm:cat type="accent1" pri="11200"/>
  </dgm:catLst>
  <dgm:styleLbl name="node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lignNode1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lnNode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vennNode1">
    <dgm:fillClrLst meth="repeat">
      <a:schemeClr val="accent1">
        <a:alpha val="50000"/>
      </a:schemeClr>
    </dgm:fillClrLst>
    <dgm:linClrLst meth="repeat">
      <a:schemeClr val="lt1"/>
    </dgm:linClrLst>
    <dgm:effectClrLst/>
    <dgm:txLinClrLst/>
    <dgm:txFillClrLst/>
    <dgm:txEffectClrLst/>
  </dgm:styleLbl>
  <dgm:styleLbl name="node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node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f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50000"/>
      </a:schemeClr>
    </dgm:fillClrLst>
    <dgm:linClrLst meth="repeat">
      <a:schemeClr val="lt1"/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>
        <a:tint val="50000"/>
      </a:schemeClr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1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2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3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asst4">
    <dgm:fillClrLst meth="repeat">
      <a:schemeClr val="accent1"/>
    </dgm:fillClrLst>
    <dgm:linClrLst meth="repeat">
      <a:schemeClr val="lt1"/>
    </dgm:linClrLst>
    <dgm:effectClrLst/>
    <dgm:txLinClrLst/>
    <dgm:txFillClrLst/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lt1"/>
    </dgm:txFillClrLst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lt1">
        <a:alpha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accent1">
        <a:alpha val="90000"/>
        <a:tint val="40000"/>
      </a:schemeClr>
    </dgm:fillClrLst>
    <dgm:linClrLst meth="repeat">
      <a:schemeClr val="accent1">
        <a:alpha val="90000"/>
        <a:tint val="4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lt1">
        <a:alpha val="9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colors9.xml><?xml version="1.0" encoding="utf-8"?>
<dgm:colorsDef xmlns:dgm="http://schemas.openxmlformats.org/drawingml/2006/diagram" xmlns:a="http://schemas.openxmlformats.org/drawingml/2006/main" uniqueId="urn:microsoft.com/office/officeart/2005/8/colors/accent1_1">
  <dgm:title val=""/>
  <dgm:desc val=""/>
  <dgm:catLst>
    <dgm:cat type="accent1" pri="11100"/>
  </dgm:catLst>
  <dgm:styleLbl name="node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lig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lnNode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vennNode1">
    <dgm:fillClrLst meth="repeat">
      <a:schemeClr val="lt1">
        <a:alpha val="50000"/>
      </a:schemeClr>
    </dgm:fillClrLst>
    <dgm:linClrLst meth="repeat">
      <a:schemeClr val="accent1">
        <a:shade val="80000"/>
      </a:schemeClr>
    </dgm:linClrLst>
    <dgm:effectClrLst/>
    <dgm:txLinClrLst/>
    <dgm:txFillClrLst/>
    <dgm:txEffectClrLst/>
  </dgm:styleLbl>
  <dgm:styleLbl name="node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node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f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align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bgImgPlace1">
    <dgm:fillClrLst meth="repeat">
      <a:schemeClr val="accent1">
        <a:tint val="40000"/>
      </a:schemeClr>
    </dgm:fillClrLst>
    <dgm:linClrLst meth="repeat">
      <a:schemeClr val="accent1">
        <a:shade val="80000"/>
      </a:schemeClr>
    </dgm:linClrLst>
    <dgm:effectClrLst/>
    <dgm:txLinClrLst/>
    <dgm:txFillClrLst meth="repeat">
      <a:schemeClr val="lt1"/>
    </dgm:txFillClrLst>
    <dgm:txEffectClrLst/>
  </dgm:styleLbl>
  <dgm:styleLbl name="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f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bgSib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 meth="repeat">
      <a:schemeClr val="dk1"/>
    </dgm:txFillClrLst>
    <dgm:txEffectClrLst/>
  </dgm:styleLbl>
  <dgm:styleLbl name="sibTrans1D1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callout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tx1"/>
    </dgm:txFillClrLst>
    <dgm:txEffectClrLst/>
  </dgm:styleLbl>
  <dgm:styleLbl name="asst0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1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2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3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asst4">
    <dgm:fillClrLst meth="repeat">
      <a:schemeClr val="lt1"/>
    </dgm:fillClrLst>
    <dgm:linClrLst meth="repeat">
      <a:schemeClr val="accent1">
        <a:shade val="80000"/>
      </a:schemeClr>
    </dgm:linClrLst>
    <dgm:effectClrLst/>
    <dgm:txLinClrLst/>
    <dgm:txFillClrLst meth="repeat">
      <a:schemeClr val="dk1"/>
    </dgm:txFillClrLst>
    <dgm:txEffectClrLst/>
  </dgm:styleLbl>
  <dgm:styleLbl name="parChTrans2D1">
    <dgm:fillClrLst meth="repeat">
      <a:schemeClr val="accent1">
        <a:tint val="60000"/>
      </a:schemeClr>
    </dgm:fillClrLst>
    <dgm:linClrLst meth="repeat">
      <a:schemeClr val="accent1">
        <a:tint val="60000"/>
      </a:schemeClr>
    </dgm:linClrLst>
    <dgm:effectClrLst/>
    <dgm:txLinClrLst/>
    <dgm:txFillClrLst/>
    <dgm:txEffectClrLst/>
  </dgm:styleLbl>
  <dgm:styleLbl name="parChTrans2D2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3">
    <dgm:fillClrLst meth="repeat">
      <a:schemeClr val="accent1"/>
    </dgm:fillClrLst>
    <dgm:linClrLst meth="repeat">
      <a:schemeClr val="accent1"/>
    </dgm:linClrLst>
    <dgm:effectClrLst/>
    <dgm:txLinClrLst/>
    <dgm:txFillClrLst/>
    <dgm:txEffectClrLst/>
  </dgm:styleLbl>
  <dgm:styleLbl name="parChTrans2D4">
    <dgm:fillClrLst meth="repeat">
      <a:schemeClr val="accent1"/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parChTrans1D1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2">
    <dgm:fillClrLst meth="repeat">
      <a:schemeClr val="accent1"/>
    </dgm:fillClrLst>
    <dgm:linClrLst meth="repeat">
      <a:schemeClr val="accent1">
        <a:shade val="60000"/>
      </a:schemeClr>
    </dgm:linClrLst>
    <dgm:effectClrLst/>
    <dgm:txLinClrLst/>
    <dgm:txFillClrLst meth="repeat">
      <a:schemeClr val="tx1"/>
    </dgm:txFillClrLst>
    <dgm:txEffectClrLst/>
  </dgm:styleLbl>
  <dgm:styleLbl name="parChTrans1D3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parChTrans1D4">
    <dgm:fillClrLst meth="repeat">
      <a:schemeClr val="accent1"/>
    </dgm:fillClrLst>
    <dgm:linClrLst meth="repeat">
      <a:schemeClr val="accent1">
        <a:shade val="80000"/>
      </a:schemeClr>
    </dgm:linClrLst>
    <dgm:effectClrLst/>
    <dgm:txLinClrLst/>
    <dgm:txFillClrLst meth="repeat">
      <a:schemeClr val="tx1"/>
    </dgm:txFillClrLst>
    <dgm:txEffectClrLst/>
  </dgm:styleLbl>
  <dgm:styleLbl name="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conF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align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trAlignAcc1">
    <dgm:fillClrLst meth="repeat">
      <a:schemeClr val="accent1">
        <a:alpha val="4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Acc1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F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Align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solidBgAcc1">
    <dgm:fillClrLst meth="repeat">
      <a:schemeClr val="lt1"/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align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bgAccFollowNode1">
    <dgm:fillClrLst meth="repeat">
      <a:schemeClr val="lt1">
        <a:alpha val="90000"/>
        <a:tint val="40000"/>
      </a:schemeClr>
    </dgm:fillClrLst>
    <dgm:linClrLst meth="repeat">
      <a:schemeClr val="accent1">
        <a:alpha val="90000"/>
      </a:schemeClr>
    </dgm:linClrLst>
    <dgm:effectClrLst/>
    <dgm:txLinClrLst/>
    <dgm:txFillClrLst meth="repeat">
      <a:schemeClr val="dk1"/>
    </dgm:txFillClrLst>
    <dgm:txEffectClrLst/>
  </dgm:styleLbl>
  <dgm:styleLbl name="fgAcc0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2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3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fgAcc4">
    <dgm:fillClrLst meth="repeat">
      <a:schemeClr val="accent1">
        <a:alpha val="90000"/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bgShp">
    <dgm:fillClrLst meth="repeat">
      <a:schemeClr val="accent1">
        <a:tint val="40000"/>
      </a:schemeClr>
    </dgm:fillClrLst>
    <dgm:linClrLst meth="repeat">
      <a:schemeClr val="accent1"/>
    </dgm:linClrLst>
    <dgm:effectClrLst/>
    <dgm:txLinClrLst/>
    <dgm:txFillClrLst meth="repeat">
      <a:schemeClr val="dk1"/>
    </dgm:txFillClrLst>
    <dgm:txEffectClrLst/>
  </dgm:styleLbl>
  <dgm:styleLbl name="dkBgShp">
    <dgm:fillClrLst meth="repeat">
      <a:schemeClr val="accent1">
        <a:shade val="8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trBgShp">
    <dgm:fillClrLst meth="repeat">
      <a:schemeClr val="accent1">
        <a:tint val="50000"/>
        <a:alpha val="40000"/>
      </a:schemeClr>
    </dgm:fillClrLst>
    <dgm:linClrLst meth="repeat">
      <a:schemeClr val="accent1"/>
    </dgm:linClrLst>
    <dgm:effectClrLst/>
    <dgm:txLinClrLst/>
    <dgm:txFillClrLst meth="repeat">
      <a:schemeClr val="lt1"/>
    </dgm:txFillClrLst>
    <dgm:txEffectClrLst/>
  </dgm:styleLbl>
  <dgm:styleLbl name="fgShp">
    <dgm:fillClrLst meth="repeat">
      <a:schemeClr val="accent1">
        <a:tint val="60000"/>
      </a:schemeClr>
    </dgm:fillClrLst>
    <dgm:linClrLst meth="repeat">
      <a:schemeClr val="lt1"/>
    </dgm:linClrLst>
    <dgm:effectClrLst/>
    <dgm:txLinClrLst/>
    <dgm:txFillClrLst meth="repeat">
      <a:schemeClr val="dk1"/>
    </dgm:txFillClrLst>
    <dgm:txEffectClrLst/>
  </dgm:styleLbl>
  <dgm:styleLbl name="revTx">
    <dgm:fillClrLst meth="repeat">
      <a:schemeClr val="lt1">
        <a:alpha val="0"/>
      </a:schemeClr>
    </dgm:fillClrLst>
    <dgm:linClrLst meth="repeat">
      <a:schemeClr val="dk1">
        <a:alpha val="0"/>
      </a:schemeClr>
    </dgm:linClrLst>
    <dgm:effectClrLst/>
    <dgm:txLinClrLst/>
    <dgm:txFillClrLst meth="repeat">
      <a:schemeClr val="tx1"/>
    </dgm:txFillClrLst>
    <dgm:txEffectClrLst/>
  </dgm:styleLbl>
</dgm:colorsDef>
</file>

<file path=ppt/diagrams/data1.xml><?xml version="1.0" encoding="utf-8"?>
<dgm:dataModel xmlns:dgm="http://schemas.openxmlformats.org/drawingml/2006/diagram" xmlns:a="http://schemas.openxmlformats.org/drawingml/2006/main">
  <dgm:ptLst>
    <dgm:pt modelId="{D40882AB-D18D-4BE2-8B8D-B12060E80E59}" type="doc">
      <dgm:prSet loTypeId="urn:microsoft.com/office/officeart/2005/8/layout/list1" loCatId="list" qsTypeId="urn:microsoft.com/office/officeart/2005/8/quickstyle/simple1" qsCatId="simple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B4575B6B-7B1D-40F0-8B14-E8F6EBDC7D2C}">
      <dgm:prSet phldrT="[Text]"/>
      <dgm:spPr/>
      <dgm:t>
        <a:bodyPr/>
        <a:lstStyle/>
        <a:p>
          <a:r>
            <a:rPr lang="en-US" dirty="0" err="1"/>
            <a:t>Notifikasi</a:t>
          </a:r>
          <a:r>
            <a:rPr lang="en-US" dirty="0"/>
            <a:t> </a:t>
          </a:r>
          <a:r>
            <a:rPr lang="en-US" dirty="0" err="1"/>
            <a:t>Kontrak</a:t>
          </a:r>
          <a:r>
            <a:rPr lang="en-US" dirty="0"/>
            <a:t> __ </a:t>
          </a:r>
          <a:r>
            <a:rPr lang="en-US" dirty="0" err="1"/>
            <a:t>hari</a:t>
          </a:r>
          <a:r>
            <a:rPr lang="en-US" dirty="0"/>
            <a:t> </a:t>
          </a:r>
          <a:r>
            <a:rPr lang="en-US" dirty="0" err="1"/>
            <a:t>sebelum</a:t>
          </a:r>
          <a:r>
            <a:rPr lang="en-US" dirty="0"/>
            <a:t> </a:t>
          </a:r>
          <a:r>
            <a:rPr lang="en-US" dirty="0" err="1"/>
            <a:t>kontrak</a:t>
          </a:r>
          <a:r>
            <a:rPr lang="en-US" dirty="0"/>
            <a:t> </a:t>
          </a:r>
          <a:r>
            <a:rPr lang="en-US" dirty="0" err="1"/>
            <a:t>tamat</a:t>
          </a:r>
          <a:endParaRPr lang="en-US" dirty="0"/>
        </a:p>
      </dgm:t>
    </dgm:pt>
    <dgm:pt modelId="{C409F099-A98C-48E1-90E8-82C7AA56CB55}" type="parTrans" cxnId="{40500CEA-CC54-4479-8A9A-8075482DA3E3}">
      <dgm:prSet/>
      <dgm:spPr/>
      <dgm:t>
        <a:bodyPr/>
        <a:lstStyle/>
        <a:p>
          <a:endParaRPr lang="en-US"/>
        </a:p>
      </dgm:t>
    </dgm:pt>
    <dgm:pt modelId="{F7C58E55-2C57-4800-B937-F5A86A57507E}" type="sibTrans" cxnId="{40500CEA-CC54-4479-8A9A-8075482DA3E3}">
      <dgm:prSet/>
      <dgm:spPr/>
      <dgm:t>
        <a:bodyPr/>
        <a:lstStyle/>
        <a:p>
          <a:endParaRPr lang="en-US"/>
        </a:p>
      </dgm:t>
    </dgm:pt>
    <dgm:pt modelId="{DDECF2F9-B7A3-4D27-8EAC-22819F01542B}">
      <dgm:prSet phldrT="[Text]"/>
      <dgm:spPr/>
      <dgm:t>
        <a:bodyPr/>
        <a:lstStyle/>
        <a:p>
          <a:r>
            <a:rPr lang="en-US" dirty="0" err="1"/>
            <a:t>Notifikasi</a:t>
          </a:r>
          <a:r>
            <a:rPr lang="en-US" dirty="0"/>
            <a:t> </a:t>
          </a:r>
          <a:r>
            <a:rPr lang="en-US" dirty="0" err="1"/>
            <a:t>Perjanjian</a:t>
          </a:r>
          <a:r>
            <a:rPr lang="en-US" dirty="0"/>
            <a:t> __ </a:t>
          </a:r>
          <a:r>
            <a:rPr lang="en-US" dirty="0" err="1"/>
            <a:t>hari</a:t>
          </a:r>
          <a:r>
            <a:rPr lang="en-US" dirty="0"/>
            <a:t> </a:t>
          </a:r>
          <a:r>
            <a:rPr lang="en-US" dirty="0" err="1"/>
            <a:t>sebelum</a:t>
          </a:r>
          <a:r>
            <a:rPr lang="en-US" dirty="0"/>
            <a:t> </a:t>
          </a:r>
          <a:r>
            <a:rPr lang="en-US" dirty="0" err="1"/>
            <a:t>perjanjian</a:t>
          </a:r>
          <a:r>
            <a:rPr lang="en-US" dirty="0"/>
            <a:t> formal </a:t>
          </a:r>
          <a:r>
            <a:rPr lang="en-US" dirty="0" err="1"/>
            <a:t>perlu</a:t>
          </a:r>
          <a:r>
            <a:rPr lang="en-US" dirty="0"/>
            <a:t> </a:t>
          </a:r>
          <a:r>
            <a:rPr lang="en-US" dirty="0" err="1"/>
            <a:t>dimuktamadkan</a:t>
          </a:r>
          <a:r>
            <a:rPr lang="en-US" dirty="0"/>
            <a:t> </a:t>
          </a:r>
          <a:r>
            <a:rPr lang="en-US" dirty="0" err="1"/>
            <a:t>sepenuhnya</a:t>
          </a:r>
          <a:endParaRPr lang="en-US" dirty="0"/>
        </a:p>
      </dgm:t>
    </dgm:pt>
    <dgm:pt modelId="{0457E2D3-0E3A-4A37-8EAC-A104854C59D0}" type="parTrans" cxnId="{884BA542-82E5-4926-A81E-74B0CFB001B9}">
      <dgm:prSet/>
      <dgm:spPr/>
      <dgm:t>
        <a:bodyPr/>
        <a:lstStyle/>
        <a:p>
          <a:endParaRPr lang="en-US"/>
        </a:p>
      </dgm:t>
    </dgm:pt>
    <dgm:pt modelId="{ABD1F196-2388-48F0-9658-9A347C2AA5F2}" type="sibTrans" cxnId="{884BA542-82E5-4926-A81E-74B0CFB001B9}">
      <dgm:prSet/>
      <dgm:spPr/>
      <dgm:t>
        <a:bodyPr/>
        <a:lstStyle/>
        <a:p>
          <a:endParaRPr lang="en-US"/>
        </a:p>
      </dgm:t>
    </dgm:pt>
    <dgm:pt modelId="{EE25D606-C5D5-48F5-A719-6807FFD38164}">
      <dgm:prSet phldrT="[Text]"/>
      <dgm:spPr/>
      <dgm:t>
        <a:bodyPr/>
        <a:lstStyle/>
        <a:p>
          <a:r>
            <a:rPr lang="en-US" dirty="0" err="1"/>
            <a:t>Notifikasi</a:t>
          </a:r>
          <a:r>
            <a:rPr lang="en-US" dirty="0"/>
            <a:t> Bon </a:t>
          </a:r>
          <a:r>
            <a:rPr lang="en-US" dirty="0" err="1"/>
            <a:t>Pelaksanaan</a:t>
          </a:r>
          <a:r>
            <a:rPr lang="en-US" dirty="0"/>
            <a:t> ___ </a:t>
          </a:r>
          <a:r>
            <a:rPr lang="en-US" dirty="0" err="1"/>
            <a:t>hari</a:t>
          </a:r>
          <a:r>
            <a:rPr lang="en-US" dirty="0"/>
            <a:t> </a:t>
          </a:r>
          <a:r>
            <a:rPr lang="en-US" dirty="0" err="1"/>
            <a:t>sebelum</a:t>
          </a:r>
          <a:r>
            <a:rPr lang="en-US" dirty="0"/>
            <a:t> </a:t>
          </a:r>
          <a:r>
            <a:rPr lang="en-US" dirty="0" err="1"/>
            <a:t>tamat</a:t>
          </a:r>
          <a:r>
            <a:rPr lang="en-US" dirty="0"/>
            <a:t> bon </a:t>
          </a:r>
          <a:r>
            <a:rPr lang="en-US" dirty="0" err="1"/>
            <a:t>pelaksanaan</a:t>
          </a:r>
          <a:endParaRPr lang="en-US" dirty="0"/>
        </a:p>
      </dgm:t>
    </dgm:pt>
    <dgm:pt modelId="{2BA26A58-45B2-48E8-AEDF-DBED9BEF426E}" type="parTrans" cxnId="{7F104300-CCA1-4AD2-878C-C5EAEB810216}">
      <dgm:prSet/>
      <dgm:spPr/>
      <dgm:t>
        <a:bodyPr/>
        <a:lstStyle/>
        <a:p>
          <a:endParaRPr lang="en-US"/>
        </a:p>
      </dgm:t>
    </dgm:pt>
    <dgm:pt modelId="{D8D9CA55-A398-4811-A13B-67F9B8A63A04}" type="sibTrans" cxnId="{7F104300-CCA1-4AD2-878C-C5EAEB810216}">
      <dgm:prSet/>
      <dgm:spPr/>
      <dgm:t>
        <a:bodyPr/>
        <a:lstStyle/>
        <a:p>
          <a:endParaRPr lang="en-US"/>
        </a:p>
      </dgm:t>
    </dgm:pt>
    <dgm:pt modelId="{7E6A3F5B-6161-49B0-8D38-E126CA740389}">
      <dgm:prSet phldrT="[Text]"/>
      <dgm:spPr/>
      <dgm:t>
        <a:bodyPr/>
        <a:lstStyle/>
        <a:p>
          <a:r>
            <a:rPr lang="en-US" dirty="0" err="1"/>
            <a:t>Notifikasi</a:t>
          </a:r>
          <a:r>
            <a:rPr lang="en-US" dirty="0"/>
            <a:t> </a:t>
          </a:r>
          <a:r>
            <a:rPr lang="en-US" dirty="0" err="1"/>
            <a:t>Remedi</a:t>
          </a:r>
          <a:r>
            <a:rPr lang="en-US" dirty="0"/>
            <a:t> ___ </a:t>
          </a:r>
          <a:r>
            <a:rPr lang="en-US" dirty="0" err="1"/>
            <a:t>hari</a:t>
          </a:r>
          <a:r>
            <a:rPr lang="en-US" dirty="0"/>
            <a:t> </a:t>
          </a:r>
          <a:r>
            <a:rPr lang="en-US" dirty="0" err="1"/>
            <a:t>sebelum</a:t>
          </a:r>
          <a:r>
            <a:rPr lang="en-US" dirty="0"/>
            <a:t> </a:t>
          </a:r>
          <a:r>
            <a:rPr lang="en-US" dirty="0" err="1"/>
            <a:t>tarikh</a:t>
          </a:r>
          <a:r>
            <a:rPr lang="en-US" dirty="0"/>
            <a:t> </a:t>
          </a:r>
          <a:r>
            <a:rPr lang="en-US" dirty="0" err="1"/>
            <a:t>akhir</a:t>
          </a:r>
          <a:r>
            <a:rPr lang="en-US" dirty="0"/>
            <a:t> </a:t>
          </a:r>
          <a:r>
            <a:rPr lang="en-US" dirty="0" err="1"/>
            <a:t>remedi</a:t>
          </a:r>
          <a:endParaRPr lang="en-US" dirty="0"/>
        </a:p>
      </dgm:t>
    </dgm:pt>
    <dgm:pt modelId="{B5A1F6D0-25FF-4811-B30E-12655ED4DB9B}" type="parTrans" cxnId="{ECCB0F4A-D832-46C5-921F-B3BFD33F86A4}">
      <dgm:prSet/>
      <dgm:spPr/>
      <dgm:t>
        <a:bodyPr/>
        <a:lstStyle/>
        <a:p>
          <a:endParaRPr lang="en-US"/>
        </a:p>
      </dgm:t>
    </dgm:pt>
    <dgm:pt modelId="{F8622EB8-3924-46A3-AB5E-62539C9E4C1A}" type="sibTrans" cxnId="{ECCB0F4A-D832-46C5-921F-B3BFD33F86A4}">
      <dgm:prSet/>
      <dgm:spPr/>
      <dgm:t>
        <a:bodyPr/>
        <a:lstStyle/>
        <a:p>
          <a:endParaRPr lang="en-US"/>
        </a:p>
      </dgm:t>
    </dgm:pt>
    <dgm:pt modelId="{3D77C928-0580-465F-BB40-085369F95878}">
      <dgm:prSet phldrT="[Text]"/>
      <dgm:spPr/>
      <dgm:t>
        <a:bodyPr/>
        <a:lstStyle/>
        <a:p>
          <a:r>
            <a:rPr lang="en-US" dirty="0" err="1"/>
            <a:t>Penyediaan</a:t>
          </a:r>
          <a:r>
            <a:rPr lang="en-US" dirty="0"/>
            <a:t> </a:t>
          </a:r>
          <a:r>
            <a:rPr lang="en-US" dirty="0" err="1"/>
            <a:t>Pesanan</a:t>
          </a:r>
          <a:r>
            <a:rPr lang="en-US" dirty="0"/>
            <a:t> </a:t>
          </a:r>
          <a:r>
            <a:rPr lang="en-US" dirty="0" err="1"/>
            <a:t>Penghantaran</a:t>
          </a:r>
          <a:r>
            <a:rPr lang="en-US" dirty="0"/>
            <a:t> </a:t>
          </a:r>
          <a:r>
            <a:rPr lang="en-US" dirty="0" err="1"/>
            <a:t>oleh</a:t>
          </a:r>
          <a:r>
            <a:rPr lang="en-US" dirty="0"/>
            <a:t> </a:t>
          </a:r>
          <a:r>
            <a:rPr lang="en-US" dirty="0" err="1"/>
            <a:t>Pembekal</a:t>
          </a:r>
          <a:r>
            <a:rPr lang="en-US" dirty="0"/>
            <a:t> ____ </a:t>
          </a:r>
          <a:r>
            <a:rPr lang="en-US" dirty="0" err="1"/>
            <a:t>hari</a:t>
          </a:r>
          <a:r>
            <a:rPr lang="en-US" dirty="0"/>
            <a:t> </a:t>
          </a:r>
          <a:r>
            <a:rPr lang="en-US" dirty="0" err="1"/>
            <a:t>sebelum</a:t>
          </a:r>
          <a:r>
            <a:rPr lang="en-US" dirty="0"/>
            <a:t> </a:t>
          </a:r>
          <a:r>
            <a:rPr lang="en-US" dirty="0" err="1"/>
            <a:t>tarikh</a:t>
          </a:r>
          <a:r>
            <a:rPr lang="en-US" dirty="0"/>
            <a:t> </a:t>
          </a:r>
          <a:r>
            <a:rPr lang="en-US" dirty="0" err="1"/>
            <a:t>mula</a:t>
          </a:r>
          <a:r>
            <a:rPr lang="en-US" dirty="0"/>
            <a:t> </a:t>
          </a:r>
          <a:r>
            <a:rPr lang="en-US" dirty="0" err="1"/>
            <a:t>bekalan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perkhidmatan</a:t>
          </a:r>
          <a:r>
            <a:rPr lang="en-US" dirty="0"/>
            <a:t> </a:t>
          </a:r>
        </a:p>
      </dgm:t>
    </dgm:pt>
    <dgm:pt modelId="{EA504376-245A-4B97-8030-44F14A8BAF44}" type="parTrans" cxnId="{01BB41A6-0A9A-42DB-B580-8A49E4A19C7C}">
      <dgm:prSet/>
      <dgm:spPr/>
      <dgm:t>
        <a:bodyPr/>
        <a:lstStyle/>
        <a:p>
          <a:endParaRPr lang="en-US"/>
        </a:p>
      </dgm:t>
    </dgm:pt>
    <dgm:pt modelId="{B1F53546-8173-48AC-925B-78CA089C56FB}" type="sibTrans" cxnId="{01BB41A6-0A9A-42DB-B580-8A49E4A19C7C}">
      <dgm:prSet/>
      <dgm:spPr/>
      <dgm:t>
        <a:bodyPr/>
        <a:lstStyle/>
        <a:p>
          <a:endParaRPr lang="en-US"/>
        </a:p>
      </dgm:t>
    </dgm:pt>
    <dgm:pt modelId="{BDF3DD98-22F9-4243-BFD0-A4649BCDA91A}">
      <dgm:prSet phldrT="[Text]"/>
      <dgm:spPr/>
      <dgm:t>
        <a:bodyPr/>
        <a:lstStyle/>
        <a:p>
          <a:r>
            <a:rPr lang="en-US" dirty="0" err="1"/>
            <a:t>Pesanan</a:t>
          </a:r>
          <a:r>
            <a:rPr lang="en-US" dirty="0"/>
            <a:t> </a:t>
          </a:r>
          <a:r>
            <a:rPr lang="en-US" dirty="0" err="1"/>
            <a:t>Kontrak</a:t>
          </a:r>
          <a:r>
            <a:rPr lang="en-US" dirty="0"/>
            <a:t> </a:t>
          </a:r>
          <a:r>
            <a:rPr lang="en-US" dirty="0" err="1"/>
            <a:t>Terakhir</a:t>
          </a:r>
          <a:r>
            <a:rPr lang="en-US" dirty="0"/>
            <a:t> ___ </a:t>
          </a:r>
          <a:r>
            <a:rPr lang="en-US" dirty="0" err="1"/>
            <a:t>hari</a:t>
          </a:r>
          <a:r>
            <a:rPr lang="en-US" dirty="0"/>
            <a:t> </a:t>
          </a:r>
          <a:r>
            <a:rPr lang="en-US" dirty="0" err="1"/>
            <a:t>sebelum</a:t>
          </a:r>
          <a:r>
            <a:rPr lang="en-US" dirty="0"/>
            <a:t> </a:t>
          </a:r>
          <a:r>
            <a:rPr lang="en-US" dirty="0" err="1"/>
            <a:t>tarikh</a:t>
          </a:r>
          <a:r>
            <a:rPr lang="en-US" dirty="0"/>
            <a:t> </a:t>
          </a:r>
          <a:r>
            <a:rPr lang="en-US" dirty="0" err="1"/>
            <a:t>tamat</a:t>
          </a:r>
          <a:r>
            <a:rPr lang="en-US" dirty="0"/>
            <a:t> </a:t>
          </a:r>
          <a:r>
            <a:rPr lang="en-US" dirty="0" err="1"/>
            <a:t>kontrak</a:t>
          </a:r>
          <a:endParaRPr lang="en-US" dirty="0"/>
        </a:p>
      </dgm:t>
    </dgm:pt>
    <dgm:pt modelId="{31DEEA64-E9B4-4FBF-BDFF-B3730093C7F1}" type="parTrans" cxnId="{1CFA6DA8-151C-4628-9A16-5B6EAB5FBD6A}">
      <dgm:prSet/>
      <dgm:spPr/>
      <dgm:t>
        <a:bodyPr/>
        <a:lstStyle/>
        <a:p>
          <a:endParaRPr lang="en-US"/>
        </a:p>
      </dgm:t>
    </dgm:pt>
    <dgm:pt modelId="{F9B31842-386E-4FA8-9678-8AC6DFCC069B}" type="sibTrans" cxnId="{1CFA6DA8-151C-4628-9A16-5B6EAB5FBD6A}">
      <dgm:prSet/>
      <dgm:spPr/>
      <dgm:t>
        <a:bodyPr/>
        <a:lstStyle/>
        <a:p>
          <a:endParaRPr lang="en-US"/>
        </a:p>
      </dgm:t>
    </dgm:pt>
    <dgm:pt modelId="{425F9892-65CC-4135-B06C-D57BAAC21EC8}" type="pres">
      <dgm:prSet presAssocID="{D40882AB-D18D-4BE2-8B8D-B12060E80E59}" presName="linear" presStyleCnt="0">
        <dgm:presLayoutVars>
          <dgm:dir/>
          <dgm:animLvl val="lvl"/>
          <dgm:resizeHandles val="exact"/>
        </dgm:presLayoutVars>
      </dgm:prSet>
      <dgm:spPr/>
    </dgm:pt>
    <dgm:pt modelId="{374EDB4A-A3E5-41BC-A6ED-88210320B477}" type="pres">
      <dgm:prSet presAssocID="{B4575B6B-7B1D-40F0-8B14-E8F6EBDC7D2C}" presName="parentLin" presStyleCnt="0"/>
      <dgm:spPr/>
    </dgm:pt>
    <dgm:pt modelId="{A99432E9-42C7-40EF-9B75-C1E5CA29A548}" type="pres">
      <dgm:prSet presAssocID="{B4575B6B-7B1D-40F0-8B14-E8F6EBDC7D2C}" presName="parentLeftMargin" presStyleLbl="node1" presStyleIdx="0" presStyleCnt="6"/>
      <dgm:spPr/>
    </dgm:pt>
    <dgm:pt modelId="{A120B71D-62AA-4157-816F-514258FA8724}" type="pres">
      <dgm:prSet presAssocID="{B4575B6B-7B1D-40F0-8B14-E8F6EBDC7D2C}" presName="parentText" presStyleLbl="node1" presStyleIdx="0" presStyleCnt="6">
        <dgm:presLayoutVars>
          <dgm:chMax val="0"/>
          <dgm:bulletEnabled val="1"/>
        </dgm:presLayoutVars>
      </dgm:prSet>
      <dgm:spPr/>
    </dgm:pt>
    <dgm:pt modelId="{572D20A9-0AF3-4E44-A416-C5E7BDCF2CC0}" type="pres">
      <dgm:prSet presAssocID="{B4575B6B-7B1D-40F0-8B14-E8F6EBDC7D2C}" presName="negativeSpace" presStyleCnt="0"/>
      <dgm:spPr/>
    </dgm:pt>
    <dgm:pt modelId="{26959D3B-6B2C-48CD-A8AA-AA3FC65E5D2F}" type="pres">
      <dgm:prSet presAssocID="{B4575B6B-7B1D-40F0-8B14-E8F6EBDC7D2C}" presName="childText" presStyleLbl="conFgAcc1" presStyleIdx="0" presStyleCnt="6">
        <dgm:presLayoutVars>
          <dgm:bulletEnabled val="1"/>
        </dgm:presLayoutVars>
      </dgm:prSet>
      <dgm:spPr/>
    </dgm:pt>
    <dgm:pt modelId="{1D1F4027-0357-4018-A0ED-61A6876E2591}" type="pres">
      <dgm:prSet presAssocID="{F7C58E55-2C57-4800-B937-F5A86A57507E}" presName="spaceBetweenRectangles" presStyleCnt="0"/>
      <dgm:spPr/>
    </dgm:pt>
    <dgm:pt modelId="{1BC4306C-1012-4687-91FC-4450D5B3F28B}" type="pres">
      <dgm:prSet presAssocID="{DDECF2F9-B7A3-4D27-8EAC-22819F01542B}" presName="parentLin" presStyleCnt="0"/>
      <dgm:spPr/>
    </dgm:pt>
    <dgm:pt modelId="{1DD75437-B63B-4425-98F8-F59C9D30E9C2}" type="pres">
      <dgm:prSet presAssocID="{DDECF2F9-B7A3-4D27-8EAC-22819F01542B}" presName="parentLeftMargin" presStyleLbl="node1" presStyleIdx="0" presStyleCnt="6"/>
      <dgm:spPr/>
    </dgm:pt>
    <dgm:pt modelId="{C1625D34-E649-4638-AF9C-EA2D12A58327}" type="pres">
      <dgm:prSet presAssocID="{DDECF2F9-B7A3-4D27-8EAC-22819F01542B}" presName="parentText" presStyleLbl="node1" presStyleIdx="1" presStyleCnt="6">
        <dgm:presLayoutVars>
          <dgm:chMax val="0"/>
          <dgm:bulletEnabled val="1"/>
        </dgm:presLayoutVars>
      </dgm:prSet>
      <dgm:spPr/>
    </dgm:pt>
    <dgm:pt modelId="{C5626E55-444C-4F32-BA3E-7A7ED7BCC9A3}" type="pres">
      <dgm:prSet presAssocID="{DDECF2F9-B7A3-4D27-8EAC-22819F01542B}" presName="negativeSpace" presStyleCnt="0"/>
      <dgm:spPr/>
    </dgm:pt>
    <dgm:pt modelId="{445C91DA-B24B-44ED-B02F-D18B9551F36C}" type="pres">
      <dgm:prSet presAssocID="{DDECF2F9-B7A3-4D27-8EAC-22819F01542B}" presName="childText" presStyleLbl="conFgAcc1" presStyleIdx="1" presStyleCnt="6">
        <dgm:presLayoutVars>
          <dgm:bulletEnabled val="1"/>
        </dgm:presLayoutVars>
      </dgm:prSet>
      <dgm:spPr/>
    </dgm:pt>
    <dgm:pt modelId="{B428D675-85AD-4BF5-A4B3-F41369F4D259}" type="pres">
      <dgm:prSet presAssocID="{ABD1F196-2388-48F0-9658-9A347C2AA5F2}" presName="spaceBetweenRectangles" presStyleCnt="0"/>
      <dgm:spPr/>
    </dgm:pt>
    <dgm:pt modelId="{04C2C849-DB73-4F66-91A2-85ABF9B06B9B}" type="pres">
      <dgm:prSet presAssocID="{EE25D606-C5D5-48F5-A719-6807FFD38164}" presName="parentLin" presStyleCnt="0"/>
      <dgm:spPr/>
    </dgm:pt>
    <dgm:pt modelId="{AF512274-8BAA-4D8D-8959-0B7AAB3AA302}" type="pres">
      <dgm:prSet presAssocID="{EE25D606-C5D5-48F5-A719-6807FFD38164}" presName="parentLeftMargin" presStyleLbl="node1" presStyleIdx="1" presStyleCnt="6"/>
      <dgm:spPr/>
    </dgm:pt>
    <dgm:pt modelId="{119532CD-7C37-4B4E-8D47-EEB5E485A89D}" type="pres">
      <dgm:prSet presAssocID="{EE25D606-C5D5-48F5-A719-6807FFD38164}" presName="parentText" presStyleLbl="node1" presStyleIdx="2" presStyleCnt="6">
        <dgm:presLayoutVars>
          <dgm:chMax val="0"/>
          <dgm:bulletEnabled val="1"/>
        </dgm:presLayoutVars>
      </dgm:prSet>
      <dgm:spPr/>
    </dgm:pt>
    <dgm:pt modelId="{F09874CA-D76A-422B-AAFC-CA049CBD31CB}" type="pres">
      <dgm:prSet presAssocID="{EE25D606-C5D5-48F5-A719-6807FFD38164}" presName="negativeSpace" presStyleCnt="0"/>
      <dgm:spPr/>
    </dgm:pt>
    <dgm:pt modelId="{55F316A5-C024-4C1B-84E3-2E32F51EDE93}" type="pres">
      <dgm:prSet presAssocID="{EE25D606-C5D5-48F5-A719-6807FFD38164}" presName="childText" presStyleLbl="conFgAcc1" presStyleIdx="2" presStyleCnt="6">
        <dgm:presLayoutVars>
          <dgm:bulletEnabled val="1"/>
        </dgm:presLayoutVars>
      </dgm:prSet>
      <dgm:spPr/>
    </dgm:pt>
    <dgm:pt modelId="{9DBA01B6-E705-4982-8D36-C012B9C6B513}" type="pres">
      <dgm:prSet presAssocID="{D8D9CA55-A398-4811-A13B-67F9B8A63A04}" presName="spaceBetweenRectangles" presStyleCnt="0"/>
      <dgm:spPr/>
    </dgm:pt>
    <dgm:pt modelId="{B6869284-9B78-4809-AEAA-D61027DC91F2}" type="pres">
      <dgm:prSet presAssocID="{7E6A3F5B-6161-49B0-8D38-E126CA740389}" presName="parentLin" presStyleCnt="0"/>
      <dgm:spPr/>
    </dgm:pt>
    <dgm:pt modelId="{6C3F94FA-6297-460E-8A05-6614A3436EA3}" type="pres">
      <dgm:prSet presAssocID="{7E6A3F5B-6161-49B0-8D38-E126CA740389}" presName="parentLeftMargin" presStyleLbl="node1" presStyleIdx="2" presStyleCnt="6"/>
      <dgm:spPr/>
    </dgm:pt>
    <dgm:pt modelId="{C968E06B-05B1-4F65-A3C4-8B3060E06D26}" type="pres">
      <dgm:prSet presAssocID="{7E6A3F5B-6161-49B0-8D38-E126CA740389}" presName="parentText" presStyleLbl="node1" presStyleIdx="3" presStyleCnt="6">
        <dgm:presLayoutVars>
          <dgm:chMax val="0"/>
          <dgm:bulletEnabled val="1"/>
        </dgm:presLayoutVars>
      </dgm:prSet>
      <dgm:spPr/>
    </dgm:pt>
    <dgm:pt modelId="{F943A2E8-CB29-4E34-9264-D390FDB12C41}" type="pres">
      <dgm:prSet presAssocID="{7E6A3F5B-6161-49B0-8D38-E126CA740389}" presName="negativeSpace" presStyleCnt="0"/>
      <dgm:spPr/>
    </dgm:pt>
    <dgm:pt modelId="{F02D1523-FB11-4FC7-B223-8F0C6BA06111}" type="pres">
      <dgm:prSet presAssocID="{7E6A3F5B-6161-49B0-8D38-E126CA740389}" presName="childText" presStyleLbl="conFgAcc1" presStyleIdx="3" presStyleCnt="6">
        <dgm:presLayoutVars>
          <dgm:bulletEnabled val="1"/>
        </dgm:presLayoutVars>
      </dgm:prSet>
      <dgm:spPr/>
    </dgm:pt>
    <dgm:pt modelId="{0B948A94-F223-447B-8E08-27030F9EABD8}" type="pres">
      <dgm:prSet presAssocID="{F8622EB8-3924-46A3-AB5E-62539C9E4C1A}" presName="spaceBetweenRectangles" presStyleCnt="0"/>
      <dgm:spPr/>
    </dgm:pt>
    <dgm:pt modelId="{0142F596-D9B6-471D-8638-A9B4B357863A}" type="pres">
      <dgm:prSet presAssocID="{3D77C928-0580-465F-BB40-085369F95878}" presName="parentLin" presStyleCnt="0"/>
      <dgm:spPr/>
    </dgm:pt>
    <dgm:pt modelId="{90D01A89-E509-4921-86E1-BCA5C29AE7FC}" type="pres">
      <dgm:prSet presAssocID="{3D77C928-0580-465F-BB40-085369F95878}" presName="parentLeftMargin" presStyleLbl="node1" presStyleIdx="3" presStyleCnt="6"/>
      <dgm:spPr/>
    </dgm:pt>
    <dgm:pt modelId="{BB66F13D-EFAE-4C0F-A590-0E07BBFD7CB2}" type="pres">
      <dgm:prSet presAssocID="{3D77C928-0580-465F-BB40-085369F95878}" presName="parentText" presStyleLbl="node1" presStyleIdx="4" presStyleCnt="6">
        <dgm:presLayoutVars>
          <dgm:chMax val="0"/>
          <dgm:bulletEnabled val="1"/>
        </dgm:presLayoutVars>
      </dgm:prSet>
      <dgm:spPr/>
    </dgm:pt>
    <dgm:pt modelId="{C3855A73-1961-4EE4-9D6A-4807BD5ED35B}" type="pres">
      <dgm:prSet presAssocID="{3D77C928-0580-465F-BB40-085369F95878}" presName="negativeSpace" presStyleCnt="0"/>
      <dgm:spPr/>
    </dgm:pt>
    <dgm:pt modelId="{38E668B1-75C2-4D36-BCB8-5CE3448D2376}" type="pres">
      <dgm:prSet presAssocID="{3D77C928-0580-465F-BB40-085369F95878}" presName="childText" presStyleLbl="conFgAcc1" presStyleIdx="4" presStyleCnt="6">
        <dgm:presLayoutVars>
          <dgm:bulletEnabled val="1"/>
        </dgm:presLayoutVars>
      </dgm:prSet>
      <dgm:spPr/>
    </dgm:pt>
    <dgm:pt modelId="{E4077339-8557-4A4A-B76D-5AD9B24E283A}" type="pres">
      <dgm:prSet presAssocID="{B1F53546-8173-48AC-925B-78CA089C56FB}" presName="spaceBetweenRectangles" presStyleCnt="0"/>
      <dgm:spPr/>
    </dgm:pt>
    <dgm:pt modelId="{FBFD4003-21BD-42B5-9FF5-9824CD71125F}" type="pres">
      <dgm:prSet presAssocID="{BDF3DD98-22F9-4243-BFD0-A4649BCDA91A}" presName="parentLin" presStyleCnt="0"/>
      <dgm:spPr/>
    </dgm:pt>
    <dgm:pt modelId="{61378F8B-2EB3-4C5A-BB2E-CDD07FA2DB51}" type="pres">
      <dgm:prSet presAssocID="{BDF3DD98-22F9-4243-BFD0-A4649BCDA91A}" presName="parentLeftMargin" presStyleLbl="node1" presStyleIdx="4" presStyleCnt="6"/>
      <dgm:spPr/>
    </dgm:pt>
    <dgm:pt modelId="{A7E98EFA-E6F6-4CF4-BE5B-AA0673D6282B}" type="pres">
      <dgm:prSet presAssocID="{BDF3DD98-22F9-4243-BFD0-A4649BCDA91A}" presName="parentText" presStyleLbl="node1" presStyleIdx="5" presStyleCnt="6">
        <dgm:presLayoutVars>
          <dgm:chMax val="0"/>
          <dgm:bulletEnabled val="1"/>
        </dgm:presLayoutVars>
      </dgm:prSet>
      <dgm:spPr/>
    </dgm:pt>
    <dgm:pt modelId="{1C0D5804-D73D-45C3-A4AD-11C4153139DA}" type="pres">
      <dgm:prSet presAssocID="{BDF3DD98-22F9-4243-BFD0-A4649BCDA91A}" presName="negativeSpace" presStyleCnt="0"/>
      <dgm:spPr/>
    </dgm:pt>
    <dgm:pt modelId="{E16A96B0-EE84-44E7-8960-6061BA3CC002}" type="pres">
      <dgm:prSet presAssocID="{BDF3DD98-22F9-4243-BFD0-A4649BCDA91A}" presName="childText" presStyleLbl="conFgAcc1" presStyleIdx="5" presStyleCnt="6">
        <dgm:presLayoutVars>
          <dgm:bulletEnabled val="1"/>
        </dgm:presLayoutVars>
      </dgm:prSet>
      <dgm:spPr/>
    </dgm:pt>
  </dgm:ptLst>
  <dgm:cxnLst>
    <dgm:cxn modelId="{7F104300-CCA1-4AD2-878C-C5EAEB810216}" srcId="{D40882AB-D18D-4BE2-8B8D-B12060E80E59}" destId="{EE25D606-C5D5-48F5-A719-6807FFD38164}" srcOrd="2" destOrd="0" parTransId="{2BA26A58-45B2-48E8-AEDF-DBED9BEF426E}" sibTransId="{D8D9CA55-A398-4811-A13B-67F9B8A63A04}"/>
    <dgm:cxn modelId="{15B68706-4670-4EA3-A754-304408DC6575}" type="presOf" srcId="{DDECF2F9-B7A3-4D27-8EAC-22819F01542B}" destId="{1DD75437-B63B-4425-98F8-F59C9D30E9C2}" srcOrd="0" destOrd="0" presId="urn:microsoft.com/office/officeart/2005/8/layout/list1"/>
    <dgm:cxn modelId="{EBC17425-6C93-43C7-952E-29A2BBC16FC1}" type="presOf" srcId="{BDF3DD98-22F9-4243-BFD0-A4649BCDA91A}" destId="{61378F8B-2EB3-4C5A-BB2E-CDD07FA2DB51}" srcOrd="0" destOrd="0" presId="urn:microsoft.com/office/officeart/2005/8/layout/list1"/>
    <dgm:cxn modelId="{9E5B5529-9470-4418-AC30-4F9737672A08}" type="presOf" srcId="{7E6A3F5B-6161-49B0-8D38-E126CA740389}" destId="{6C3F94FA-6297-460E-8A05-6614A3436EA3}" srcOrd="0" destOrd="0" presId="urn:microsoft.com/office/officeart/2005/8/layout/list1"/>
    <dgm:cxn modelId="{33A8752D-A641-4632-A490-BA3FF1C5C35B}" type="presOf" srcId="{BDF3DD98-22F9-4243-BFD0-A4649BCDA91A}" destId="{A7E98EFA-E6F6-4CF4-BE5B-AA0673D6282B}" srcOrd="1" destOrd="0" presId="urn:microsoft.com/office/officeart/2005/8/layout/list1"/>
    <dgm:cxn modelId="{B272345E-42C5-4D39-93FD-90C374136910}" type="presOf" srcId="{EE25D606-C5D5-48F5-A719-6807FFD38164}" destId="{AF512274-8BAA-4D8D-8959-0B7AAB3AA302}" srcOrd="0" destOrd="0" presId="urn:microsoft.com/office/officeart/2005/8/layout/list1"/>
    <dgm:cxn modelId="{760A7461-AA78-4648-B7B0-A8BAF350BE9F}" type="presOf" srcId="{B4575B6B-7B1D-40F0-8B14-E8F6EBDC7D2C}" destId="{A120B71D-62AA-4157-816F-514258FA8724}" srcOrd="1" destOrd="0" presId="urn:microsoft.com/office/officeart/2005/8/layout/list1"/>
    <dgm:cxn modelId="{884BA542-82E5-4926-A81E-74B0CFB001B9}" srcId="{D40882AB-D18D-4BE2-8B8D-B12060E80E59}" destId="{DDECF2F9-B7A3-4D27-8EAC-22819F01542B}" srcOrd="1" destOrd="0" parTransId="{0457E2D3-0E3A-4A37-8EAC-A104854C59D0}" sibTransId="{ABD1F196-2388-48F0-9658-9A347C2AA5F2}"/>
    <dgm:cxn modelId="{ECCB0F4A-D832-46C5-921F-B3BFD33F86A4}" srcId="{D40882AB-D18D-4BE2-8B8D-B12060E80E59}" destId="{7E6A3F5B-6161-49B0-8D38-E126CA740389}" srcOrd="3" destOrd="0" parTransId="{B5A1F6D0-25FF-4811-B30E-12655ED4DB9B}" sibTransId="{F8622EB8-3924-46A3-AB5E-62539C9E4C1A}"/>
    <dgm:cxn modelId="{1768CB8C-7E05-4C21-88C6-06D63EAA7472}" type="presOf" srcId="{DDECF2F9-B7A3-4D27-8EAC-22819F01542B}" destId="{C1625D34-E649-4638-AF9C-EA2D12A58327}" srcOrd="1" destOrd="0" presId="urn:microsoft.com/office/officeart/2005/8/layout/list1"/>
    <dgm:cxn modelId="{01BB41A6-0A9A-42DB-B580-8A49E4A19C7C}" srcId="{D40882AB-D18D-4BE2-8B8D-B12060E80E59}" destId="{3D77C928-0580-465F-BB40-085369F95878}" srcOrd="4" destOrd="0" parTransId="{EA504376-245A-4B97-8030-44F14A8BAF44}" sibTransId="{B1F53546-8173-48AC-925B-78CA089C56FB}"/>
    <dgm:cxn modelId="{1CFA6DA8-151C-4628-9A16-5B6EAB5FBD6A}" srcId="{D40882AB-D18D-4BE2-8B8D-B12060E80E59}" destId="{BDF3DD98-22F9-4243-BFD0-A4649BCDA91A}" srcOrd="5" destOrd="0" parTransId="{31DEEA64-E9B4-4FBF-BDFF-B3730093C7F1}" sibTransId="{F9B31842-386E-4FA8-9678-8AC6DFCC069B}"/>
    <dgm:cxn modelId="{4E6532AB-9119-4FD1-BC2C-A351FAFEEB29}" type="presOf" srcId="{3D77C928-0580-465F-BB40-085369F95878}" destId="{BB66F13D-EFAE-4C0F-A590-0E07BBFD7CB2}" srcOrd="1" destOrd="0" presId="urn:microsoft.com/office/officeart/2005/8/layout/list1"/>
    <dgm:cxn modelId="{346C88AC-7A5B-45AF-8E35-FBAB43CBEE54}" type="presOf" srcId="{EE25D606-C5D5-48F5-A719-6807FFD38164}" destId="{119532CD-7C37-4B4E-8D47-EEB5E485A89D}" srcOrd="1" destOrd="0" presId="urn:microsoft.com/office/officeart/2005/8/layout/list1"/>
    <dgm:cxn modelId="{E43C1EB2-ADC7-423D-9639-81920AAA52CB}" type="presOf" srcId="{D40882AB-D18D-4BE2-8B8D-B12060E80E59}" destId="{425F9892-65CC-4135-B06C-D57BAAC21EC8}" srcOrd="0" destOrd="0" presId="urn:microsoft.com/office/officeart/2005/8/layout/list1"/>
    <dgm:cxn modelId="{32696BD2-CD17-4E97-8B6C-1F04156CC22C}" type="presOf" srcId="{7E6A3F5B-6161-49B0-8D38-E126CA740389}" destId="{C968E06B-05B1-4F65-A3C4-8B3060E06D26}" srcOrd="1" destOrd="0" presId="urn:microsoft.com/office/officeart/2005/8/layout/list1"/>
    <dgm:cxn modelId="{40500CEA-CC54-4479-8A9A-8075482DA3E3}" srcId="{D40882AB-D18D-4BE2-8B8D-B12060E80E59}" destId="{B4575B6B-7B1D-40F0-8B14-E8F6EBDC7D2C}" srcOrd="0" destOrd="0" parTransId="{C409F099-A98C-48E1-90E8-82C7AA56CB55}" sibTransId="{F7C58E55-2C57-4800-B937-F5A86A57507E}"/>
    <dgm:cxn modelId="{E4A472EA-0183-48D9-961F-CD35DE956881}" type="presOf" srcId="{B4575B6B-7B1D-40F0-8B14-E8F6EBDC7D2C}" destId="{A99432E9-42C7-40EF-9B75-C1E5CA29A548}" srcOrd="0" destOrd="0" presId="urn:microsoft.com/office/officeart/2005/8/layout/list1"/>
    <dgm:cxn modelId="{2F08F0F1-4026-4F26-920D-53AEA398F030}" type="presOf" srcId="{3D77C928-0580-465F-BB40-085369F95878}" destId="{90D01A89-E509-4921-86E1-BCA5C29AE7FC}" srcOrd="0" destOrd="0" presId="urn:microsoft.com/office/officeart/2005/8/layout/list1"/>
    <dgm:cxn modelId="{BC8476BC-CA9E-41AB-A0C2-EF465BD0BB43}" type="presParOf" srcId="{425F9892-65CC-4135-B06C-D57BAAC21EC8}" destId="{374EDB4A-A3E5-41BC-A6ED-88210320B477}" srcOrd="0" destOrd="0" presId="urn:microsoft.com/office/officeart/2005/8/layout/list1"/>
    <dgm:cxn modelId="{71C94109-9667-4E35-97F4-5C3AE9785D36}" type="presParOf" srcId="{374EDB4A-A3E5-41BC-A6ED-88210320B477}" destId="{A99432E9-42C7-40EF-9B75-C1E5CA29A548}" srcOrd="0" destOrd="0" presId="urn:microsoft.com/office/officeart/2005/8/layout/list1"/>
    <dgm:cxn modelId="{CE2801B8-C108-4317-BF1F-E01F5435B93C}" type="presParOf" srcId="{374EDB4A-A3E5-41BC-A6ED-88210320B477}" destId="{A120B71D-62AA-4157-816F-514258FA8724}" srcOrd="1" destOrd="0" presId="urn:microsoft.com/office/officeart/2005/8/layout/list1"/>
    <dgm:cxn modelId="{E090DEFA-8813-4391-AE95-7AF634A6F1F0}" type="presParOf" srcId="{425F9892-65CC-4135-B06C-D57BAAC21EC8}" destId="{572D20A9-0AF3-4E44-A416-C5E7BDCF2CC0}" srcOrd="1" destOrd="0" presId="urn:microsoft.com/office/officeart/2005/8/layout/list1"/>
    <dgm:cxn modelId="{99F2FD92-195B-4512-9B55-DD33E60FDCE8}" type="presParOf" srcId="{425F9892-65CC-4135-B06C-D57BAAC21EC8}" destId="{26959D3B-6B2C-48CD-A8AA-AA3FC65E5D2F}" srcOrd="2" destOrd="0" presId="urn:microsoft.com/office/officeart/2005/8/layout/list1"/>
    <dgm:cxn modelId="{54A7D596-98F2-43EE-8DD1-F07901D2C77D}" type="presParOf" srcId="{425F9892-65CC-4135-B06C-D57BAAC21EC8}" destId="{1D1F4027-0357-4018-A0ED-61A6876E2591}" srcOrd="3" destOrd="0" presId="urn:microsoft.com/office/officeart/2005/8/layout/list1"/>
    <dgm:cxn modelId="{1422E46D-DB34-47E8-BEDA-A49FF296E371}" type="presParOf" srcId="{425F9892-65CC-4135-B06C-D57BAAC21EC8}" destId="{1BC4306C-1012-4687-91FC-4450D5B3F28B}" srcOrd="4" destOrd="0" presId="urn:microsoft.com/office/officeart/2005/8/layout/list1"/>
    <dgm:cxn modelId="{64A59D19-9D86-4323-853B-C01B9B8FE44A}" type="presParOf" srcId="{1BC4306C-1012-4687-91FC-4450D5B3F28B}" destId="{1DD75437-B63B-4425-98F8-F59C9D30E9C2}" srcOrd="0" destOrd="0" presId="urn:microsoft.com/office/officeart/2005/8/layout/list1"/>
    <dgm:cxn modelId="{31AFD1D1-3143-41D3-8E4E-5B8C59C8A810}" type="presParOf" srcId="{1BC4306C-1012-4687-91FC-4450D5B3F28B}" destId="{C1625D34-E649-4638-AF9C-EA2D12A58327}" srcOrd="1" destOrd="0" presId="urn:microsoft.com/office/officeart/2005/8/layout/list1"/>
    <dgm:cxn modelId="{E8231E77-FC06-4D49-9DCC-8EB53B97D37E}" type="presParOf" srcId="{425F9892-65CC-4135-B06C-D57BAAC21EC8}" destId="{C5626E55-444C-4F32-BA3E-7A7ED7BCC9A3}" srcOrd="5" destOrd="0" presId="urn:microsoft.com/office/officeart/2005/8/layout/list1"/>
    <dgm:cxn modelId="{D4A23610-62DD-4C8F-BCD1-E52FFD01ABE8}" type="presParOf" srcId="{425F9892-65CC-4135-B06C-D57BAAC21EC8}" destId="{445C91DA-B24B-44ED-B02F-D18B9551F36C}" srcOrd="6" destOrd="0" presId="urn:microsoft.com/office/officeart/2005/8/layout/list1"/>
    <dgm:cxn modelId="{074190EE-74DA-4FD8-8309-DF7718F5EDD8}" type="presParOf" srcId="{425F9892-65CC-4135-B06C-D57BAAC21EC8}" destId="{B428D675-85AD-4BF5-A4B3-F41369F4D259}" srcOrd="7" destOrd="0" presId="urn:microsoft.com/office/officeart/2005/8/layout/list1"/>
    <dgm:cxn modelId="{8BC48FA5-EA3B-4D7B-88EB-B55C7FBD7924}" type="presParOf" srcId="{425F9892-65CC-4135-B06C-D57BAAC21EC8}" destId="{04C2C849-DB73-4F66-91A2-85ABF9B06B9B}" srcOrd="8" destOrd="0" presId="urn:microsoft.com/office/officeart/2005/8/layout/list1"/>
    <dgm:cxn modelId="{6DE3AEB8-F933-482C-9E48-388B23F0AB82}" type="presParOf" srcId="{04C2C849-DB73-4F66-91A2-85ABF9B06B9B}" destId="{AF512274-8BAA-4D8D-8959-0B7AAB3AA302}" srcOrd="0" destOrd="0" presId="urn:microsoft.com/office/officeart/2005/8/layout/list1"/>
    <dgm:cxn modelId="{86D7E2D7-CE36-43D2-BB87-A5C7619EF21E}" type="presParOf" srcId="{04C2C849-DB73-4F66-91A2-85ABF9B06B9B}" destId="{119532CD-7C37-4B4E-8D47-EEB5E485A89D}" srcOrd="1" destOrd="0" presId="urn:microsoft.com/office/officeart/2005/8/layout/list1"/>
    <dgm:cxn modelId="{1DB1855E-1977-4C19-B324-7AB11F09737D}" type="presParOf" srcId="{425F9892-65CC-4135-B06C-D57BAAC21EC8}" destId="{F09874CA-D76A-422B-AAFC-CA049CBD31CB}" srcOrd="9" destOrd="0" presId="urn:microsoft.com/office/officeart/2005/8/layout/list1"/>
    <dgm:cxn modelId="{A4062CC7-B5A8-4B24-ACA3-8A1596FAE07F}" type="presParOf" srcId="{425F9892-65CC-4135-B06C-D57BAAC21EC8}" destId="{55F316A5-C024-4C1B-84E3-2E32F51EDE93}" srcOrd="10" destOrd="0" presId="urn:microsoft.com/office/officeart/2005/8/layout/list1"/>
    <dgm:cxn modelId="{0B59924E-6AC6-443F-8FC0-1631843DD9E2}" type="presParOf" srcId="{425F9892-65CC-4135-B06C-D57BAAC21EC8}" destId="{9DBA01B6-E705-4982-8D36-C012B9C6B513}" srcOrd="11" destOrd="0" presId="urn:microsoft.com/office/officeart/2005/8/layout/list1"/>
    <dgm:cxn modelId="{3E23C047-6096-4B94-AF1A-10B3F97A6CB0}" type="presParOf" srcId="{425F9892-65CC-4135-B06C-D57BAAC21EC8}" destId="{B6869284-9B78-4809-AEAA-D61027DC91F2}" srcOrd="12" destOrd="0" presId="urn:microsoft.com/office/officeart/2005/8/layout/list1"/>
    <dgm:cxn modelId="{81EA930F-280F-4D30-BF70-508555A034C9}" type="presParOf" srcId="{B6869284-9B78-4809-AEAA-D61027DC91F2}" destId="{6C3F94FA-6297-460E-8A05-6614A3436EA3}" srcOrd="0" destOrd="0" presId="urn:microsoft.com/office/officeart/2005/8/layout/list1"/>
    <dgm:cxn modelId="{95AF2706-2B96-493E-9D30-7C8965CD6E8F}" type="presParOf" srcId="{B6869284-9B78-4809-AEAA-D61027DC91F2}" destId="{C968E06B-05B1-4F65-A3C4-8B3060E06D26}" srcOrd="1" destOrd="0" presId="urn:microsoft.com/office/officeart/2005/8/layout/list1"/>
    <dgm:cxn modelId="{E1A564E3-A1DB-4E74-A8E2-FB96EBAEC588}" type="presParOf" srcId="{425F9892-65CC-4135-B06C-D57BAAC21EC8}" destId="{F943A2E8-CB29-4E34-9264-D390FDB12C41}" srcOrd="13" destOrd="0" presId="urn:microsoft.com/office/officeart/2005/8/layout/list1"/>
    <dgm:cxn modelId="{3569CEED-6247-49B8-8AC2-B25025108C2B}" type="presParOf" srcId="{425F9892-65CC-4135-B06C-D57BAAC21EC8}" destId="{F02D1523-FB11-4FC7-B223-8F0C6BA06111}" srcOrd="14" destOrd="0" presId="urn:microsoft.com/office/officeart/2005/8/layout/list1"/>
    <dgm:cxn modelId="{2946F80F-D1AF-4109-BF9F-67CFDA896EDE}" type="presParOf" srcId="{425F9892-65CC-4135-B06C-D57BAAC21EC8}" destId="{0B948A94-F223-447B-8E08-27030F9EABD8}" srcOrd="15" destOrd="0" presId="urn:microsoft.com/office/officeart/2005/8/layout/list1"/>
    <dgm:cxn modelId="{EC222C56-DF78-4870-B622-36DCD78CC6E0}" type="presParOf" srcId="{425F9892-65CC-4135-B06C-D57BAAC21EC8}" destId="{0142F596-D9B6-471D-8638-A9B4B357863A}" srcOrd="16" destOrd="0" presId="urn:microsoft.com/office/officeart/2005/8/layout/list1"/>
    <dgm:cxn modelId="{D6000F00-33CE-43E3-9B62-2E2ADA2C429D}" type="presParOf" srcId="{0142F596-D9B6-471D-8638-A9B4B357863A}" destId="{90D01A89-E509-4921-86E1-BCA5C29AE7FC}" srcOrd="0" destOrd="0" presId="urn:microsoft.com/office/officeart/2005/8/layout/list1"/>
    <dgm:cxn modelId="{F9C997D7-FA88-4E95-BE3D-2018402B3503}" type="presParOf" srcId="{0142F596-D9B6-471D-8638-A9B4B357863A}" destId="{BB66F13D-EFAE-4C0F-A590-0E07BBFD7CB2}" srcOrd="1" destOrd="0" presId="urn:microsoft.com/office/officeart/2005/8/layout/list1"/>
    <dgm:cxn modelId="{AF9826C6-2067-4E65-AAFB-06765A4D1233}" type="presParOf" srcId="{425F9892-65CC-4135-B06C-D57BAAC21EC8}" destId="{C3855A73-1961-4EE4-9D6A-4807BD5ED35B}" srcOrd="17" destOrd="0" presId="urn:microsoft.com/office/officeart/2005/8/layout/list1"/>
    <dgm:cxn modelId="{BD714089-AF12-44A9-9724-88EB07AFEE24}" type="presParOf" srcId="{425F9892-65CC-4135-B06C-D57BAAC21EC8}" destId="{38E668B1-75C2-4D36-BCB8-5CE3448D2376}" srcOrd="18" destOrd="0" presId="urn:microsoft.com/office/officeart/2005/8/layout/list1"/>
    <dgm:cxn modelId="{2242DF98-11B1-4A5B-9482-F2FB61A0B7EE}" type="presParOf" srcId="{425F9892-65CC-4135-B06C-D57BAAC21EC8}" destId="{E4077339-8557-4A4A-B76D-5AD9B24E283A}" srcOrd="19" destOrd="0" presId="urn:microsoft.com/office/officeart/2005/8/layout/list1"/>
    <dgm:cxn modelId="{88408F6E-7532-4EB9-A7CE-B9A3063EA6EE}" type="presParOf" srcId="{425F9892-65CC-4135-B06C-D57BAAC21EC8}" destId="{FBFD4003-21BD-42B5-9FF5-9824CD71125F}" srcOrd="20" destOrd="0" presId="urn:microsoft.com/office/officeart/2005/8/layout/list1"/>
    <dgm:cxn modelId="{88022CD4-4F13-48C8-A941-FAE965A329BB}" type="presParOf" srcId="{FBFD4003-21BD-42B5-9FF5-9824CD71125F}" destId="{61378F8B-2EB3-4C5A-BB2E-CDD07FA2DB51}" srcOrd="0" destOrd="0" presId="urn:microsoft.com/office/officeart/2005/8/layout/list1"/>
    <dgm:cxn modelId="{4586F1D3-86BE-4872-8A10-5BBD9CBBE57D}" type="presParOf" srcId="{FBFD4003-21BD-42B5-9FF5-9824CD71125F}" destId="{A7E98EFA-E6F6-4CF4-BE5B-AA0673D6282B}" srcOrd="1" destOrd="0" presId="urn:microsoft.com/office/officeart/2005/8/layout/list1"/>
    <dgm:cxn modelId="{E7E8580F-DF8B-4741-874D-BB9426B91029}" type="presParOf" srcId="{425F9892-65CC-4135-B06C-D57BAAC21EC8}" destId="{1C0D5804-D73D-45C3-A4AD-11C4153139DA}" srcOrd="21" destOrd="0" presId="urn:microsoft.com/office/officeart/2005/8/layout/list1"/>
    <dgm:cxn modelId="{EC36DFBB-6454-408A-BAB2-4057483403F0}" type="presParOf" srcId="{425F9892-65CC-4135-B06C-D57BAAC21EC8}" destId="{E16A96B0-EE84-44E7-8960-6061BA3CC002}" srcOrd="22" destOrd="0" presId="urn:microsoft.com/office/officeart/2005/8/layout/list1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2.xml><?xml version="1.0" encoding="utf-8"?>
<dgm:dataModel xmlns:dgm="http://schemas.openxmlformats.org/drawingml/2006/diagram" xmlns:a="http://schemas.openxmlformats.org/drawingml/2006/main">
  <dgm:ptLst>
    <dgm:pt modelId="{1A56D3F5-8526-4AF1-977D-153511241533}" type="doc">
      <dgm:prSet loTypeId="urn:microsoft.com/office/officeart/2005/8/layout/chevron2" loCatId="process" qsTypeId="urn:microsoft.com/office/officeart/2005/8/quickstyle/3d2" qsCatId="3D" csTypeId="urn:microsoft.com/office/officeart/2005/8/colors/accent1_2" csCatId="accent1" phldr="1"/>
      <dgm:spPr/>
      <dgm:t>
        <a:bodyPr/>
        <a:lstStyle/>
        <a:p>
          <a:endParaRPr lang="en-US"/>
        </a:p>
      </dgm:t>
    </dgm:pt>
    <dgm:pt modelId="{96409A3D-218F-4C09-80BB-DDD19910270B}">
      <dgm:prSet phldrT="[Text]"/>
      <dgm:spPr/>
      <dgm:t>
        <a:bodyPr/>
        <a:lstStyle/>
        <a:p>
          <a:r>
            <a:rPr lang="en-US" dirty="0"/>
            <a:t>1.</a:t>
          </a:r>
        </a:p>
      </dgm:t>
    </dgm:pt>
    <dgm:pt modelId="{5C47D13A-5F5A-4201-B0E5-A9D77AEE87F3}" type="parTrans" cxnId="{C9696FE4-1F36-416A-A691-DAA712542649}">
      <dgm:prSet/>
      <dgm:spPr/>
      <dgm:t>
        <a:bodyPr/>
        <a:lstStyle/>
        <a:p>
          <a:endParaRPr lang="en-US"/>
        </a:p>
      </dgm:t>
    </dgm:pt>
    <dgm:pt modelId="{6134F267-D857-429D-B7B7-CBEA924464C8}" type="sibTrans" cxnId="{C9696FE4-1F36-416A-A691-DAA712542649}">
      <dgm:prSet/>
      <dgm:spPr/>
      <dgm:t>
        <a:bodyPr/>
        <a:lstStyle/>
        <a:p>
          <a:endParaRPr lang="en-US"/>
        </a:p>
      </dgm:t>
    </dgm:pt>
    <dgm:pt modelId="{94C854B8-5B62-4B64-B964-C56616D3DCC1}">
      <dgm:prSet phldrT="[Text]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sv-SE" dirty="0"/>
            <a:t>Pindaan Tanpa Kontrak Tambahan adalah pindaan kontrak yang tidak memerlukan perjanjian tambahan</a:t>
          </a:r>
          <a:endParaRPr lang="en-US" dirty="0"/>
        </a:p>
      </dgm:t>
    </dgm:pt>
    <dgm:pt modelId="{2E74FE95-198E-477B-90E2-134336DE03A0}" type="parTrans" cxnId="{E3AEAE80-8615-4EC4-A04D-F9268666B603}">
      <dgm:prSet/>
      <dgm:spPr/>
      <dgm:t>
        <a:bodyPr/>
        <a:lstStyle/>
        <a:p>
          <a:endParaRPr lang="en-US"/>
        </a:p>
      </dgm:t>
    </dgm:pt>
    <dgm:pt modelId="{CEB0C5F3-1354-462F-A5FD-EA4221076365}" type="sibTrans" cxnId="{E3AEAE80-8615-4EC4-A04D-F9268666B603}">
      <dgm:prSet/>
      <dgm:spPr/>
      <dgm:t>
        <a:bodyPr/>
        <a:lstStyle/>
        <a:p>
          <a:endParaRPr lang="en-US"/>
        </a:p>
      </dgm:t>
    </dgm:pt>
    <dgm:pt modelId="{DF73D57E-D0C7-4F33-80FF-2B0B95B5677A}">
      <dgm:prSet phldrT="[Text]"/>
      <dgm:spPr/>
      <dgm:t>
        <a:bodyPr/>
        <a:lstStyle/>
        <a:p>
          <a:r>
            <a:rPr lang="en-US" dirty="0"/>
            <a:t>2.</a:t>
          </a:r>
        </a:p>
      </dgm:t>
    </dgm:pt>
    <dgm:pt modelId="{66E9D61C-F674-4513-A9D8-4086A5857D00}" type="parTrans" cxnId="{997C2C16-33E2-4C1B-9E3A-03B0AB693B48}">
      <dgm:prSet/>
      <dgm:spPr/>
      <dgm:t>
        <a:bodyPr/>
        <a:lstStyle/>
        <a:p>
          <a:endParaRPr lang="en-US"/>
        </a:p>
      </dgm:t>
    </dgm:pt>
    <dgm:pt modelId="{D8D65BF7-1CBA-4DD0-AC9A-5A3A5F86A759}" type="sibTrans" cxnId="{997C2C16-33E2-4C1B-9E3A-03B0AB693B48}">
      <dgm:prSet/>
      <dgm:spPr/>
      <dgm:t>
        <a:bodyPr/>
        <a:lstStyle/>
        <a:p>
          <a:endParaRPr lang="en-US"/>
        </a:p>
      </dgm:t>
    </dgm:pt>
    <dgm:pt modelId="{5E576050-F54D-4BFF-9F09-B79E3BDF45B2}">
      <dgm:prSet phldrT="[Text]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dirty="0" err="1"/>
            <a:t>Maklumat</a:t>
          </a:r>
          <a:r>
            <a:rPr lang="en-US" dirty="0"/>
            <a:t> yang </a:t>
          </a:r>
          <a:r>
            <a:rPr lang="en-US" dirty="0" err="1"/>
            <a:t>boleh</a:t>
          </a:r>
          <a:r>
            <a:rPr lang="en-US" dirty="0"/>
            <a:t> </a:t>
          </a:r>
          <a:r>
            <a:rPr lang="en-US" dirty="0" err="1"/>
            <a:t>dikemaskini</a:t>
          </a:r>
          <a:r>
            <a:rPr lang="en-US" dirty="0"/>
            <a:t> </a:t>
          </a:r>
          <a:r>
            <a:rPr lang="en-US" dirty="0" err="1"/>
            <a:t>oleh</a:t>
          </a:r>
          <a:r>
            <a:rPr lang="en-US" dirty="0"/>
            <a:t> </a:t>
          </a:r>
          <a:r>
            <a:rPr lang="en-US" dirty="0" err="1"/>
            <a:t>agensi</a:t>
          </a:r>
          <a:r>
            <a:rPr lang="en-US" dirty="0"/>
            <a:t> </a:t>
          </a:r>
          <a:r>
            <a:rPr lang="en-US" dirty="0" err="1"/>
            <a:t>adalah</a:t>
          </a:r>
          <a:r>
            <a:rPr lang="en-US" dirty="0"/>
            <a:t> </a:t>
          </a:r>
          <a:r>
            <a:rPr lang="en-US" dirty="0" err="1"/>
            <a:t>sama</a:t>
          </a:r>
          <a:r>
            <a:rPr lang="en-US" dirty="0"/>
            <a:t> </a:t>
          </a:r>
          <a:r>
            <a:rPr lang="en-US" dirty="0" err="1"/>
            <a:t>seperti</a:t>
          </a:r>
          <a:r>
            <a:rPr lang="en-US" dirty="0"/>
            <a:t> proses </a:t>
          </a:r>
          <a:r>
            <a:rPr lang="en-US" dirty="0" err="1"/>
            <a:t>kemaskini</a:t>
          </a:r>
          <a:r>
            <a:rPr lang="en-US" dirty="0"/>
            <a:t> </a:t>
          </a:r>
          <a:r>
            <a:rPr lang="en-US" b="1" dirty="0" err="1"/>
            <a:t>Maklumat</a:t>
          </a:r>
          <a:r>
            <a:rPr lang="en-US" b="1" dirty="0"/>
            <a:t> </a:t>
          </a:r>
          <a:r>
            <a:rPr lang="en-US" b="1" dirty="0" err="1"/>
            <a:t>Pemenuhan</a:t>
          </a:r>
          <a:r>
            <a:rPr lang="en-US" b="1" dirty="0"/>
            <a:t> </a:t>
          </a:r>
          <a:r>
            <a:rPr lang="en-US" b="0" dirty="0" err="1"/>
            <a:t>iaitu</a:t>
          </a:r>
          <a:r>
            <a:rPr lang="en-US" dirty="0"/>
            <a:t> </a:t>
          </a:r>
          <a:r>
            <a:rPr lang="en-US" dirty="0" err="1"/>
            <a:t>kemaskini</a:t>
          </a:r>
          <a:r>
            <a:rPr lang="en-US" dirty="0"/>
            <a:t> </a:t>
          </a:r>
          <a:r>
            <a:rPr lang="en-US" dirty="0" err="1"/>
            <a:t>agensi</a:t>
          </a:r>
          <a:r>
            <a:rPr lang="en-US" dirty="0"/>
            <a:t> yang </a:t>
          </a:r>
          <a:r>
            <a:rPr lang="en-US" dirty="0" err="1"/>
            <a:t>boleh</a:t>
          </a:r>
          <a:r>
            <a:rPr lang="en-US" dirty="0"/>
            <a:t> </a:t>
          </a:r>
          <a:r>
            <a:rPr lang="en-US" dirty="0" err="1"/>
            <a:t>menggunakan</a:t>
          </a:r>
          <a:r>
            <a:rPr lang="en-US" dirty="0"/>
            <a:t> </a:t>
          </a:r>
          <a:r>
            <a:rPr lang="en-US" dirty="0" err="1"/>
            <a:t>kontrak</a:t>
          </a:r>
          <a:r>
            <a:rPr lang="en-US" dirty="0"/>
            <a:t>, </a:t>
          </a:r>
          <a:r>
            <a:rPr lang="en-US" dirty="0" err="1"/>
            <a:t>tempoh</a:t>
          </a:r>
          <a:r>
            <a:rPr lang="en-US" dirty="0"/>
            <a:t> </a:t>
          </a:r>
          <a:r>
            <a:rPr lang="en-US" dirty="0" err="1"/>
            <a:t>penghantaran</a:t>
          </a:r>
          <a:r>
            <a:rPr lang="en-US" dirty="0"/>
            <a:t>, </a:t>
          </a:r>
          <a:r>
            <a:rPr lang="en-US" dirty="0" err="1"/>
            <a:t>jadual</a:t>
          </a:r>
          <a:r>
            <a:rPr lang="en-US" dirty="0"/>
            <a:t> (</a:t>
          </a:r>
          <a:r>
            <a:rPr lang="en-US" dirty="0" err="1"/>
            <a:t>jika</a:t>
          </a:r>
          <a:r>
            <a:rPr lang="en-US" dirty="0"/>
            <a:t> </a:t>
          </a:r>
          <a:r>
            <a:rPr lang="en-US" dirty="0" err="1"/>
            <a:t>kontrak</a:t>
          </a:r>
          <a:r>
            <a:rPr lang="en-US" dirty="0"/>
            <a:t> </a:t>
          </a:r>
          <a:r>
            <a:rPr lang="en-US" dirty="0" err="1"/>
            <a:t>berjadual</a:t>
          </a:r>
          <a:r>
            <a:rPr lang="en-US" dirty="0"/>
            <a:t>) </a:t>
          </a:r>
          <a:r>
            <a:rPr lang="en-US" dirty="0" err="1"/>
            <a:t>dan</a:t>
          </a:r>
          <a:r>
            <a:rPr lang="en-US" dirty="0"/>
            <a:t> lain-lain.</a:t>
          </a:r>
        </a:p>
      </dgm:t>
    </dgm:pt>
    <dgm:pt modelId="{121BF5ED-B78F-4B4F-BEF3-941B415F3B75}" type="parTrans" cxnId="{9718A6FE-4CFE-4318-BCC5-FB51EB2361A6}">
      <dgm:prSet/>
      <dgm:spPr/>
      <dgm:t>
        <a:bodyPr/>
        <a:lstStyle/>
        <a:p>
          <a:endParaRPr lang="en-US"/>
        </a:p>
      </dgm:t>
    </dgm:pt>
    <dgm:pt modelId="{D3D66BFE-3308-42A8-A1F5-B19981B6B975}" type="sibTrans" cxnId="{9718A6FE-4CFE-4318-BCC5-FB51EB2361A6}">
      <dgm:prSet/>
      <dgm:spPr/>
      <dgm:t>
        <a:bodyPr/>
        <a:lstStyle/>
        <a:p>
          <a:endParaRPr lang="en-US"/>
        </a:p>
      </dgm:t>
    </dgm:pt>
    <dgm:pt modelId="{292BC29E-BC65-4F3E-B314-B0C8121993FB}">
      <dgm:prSet phldrT="[Text]"/>
      <dgm:spPr/>
      <dgm:t>
        <a:bodyPr/>
        <a:lstStyle/>
        <a:p>
          <a:r>
            <a:rPr lang="en-US" dirty="0"/>
            <a:t>3.</a:t>
          </a:r>
        </a:p>
      </dgm:t>
    </dgm:pt>
    <dgm:pt modelId="{7FB616F0-D698-4D40-8D9C-5C70EAED1CBC}" type="parTrans" cxnId="{3D95E72B-DDCB-4727-BE56-5A22773DEFF9}">
      <dgm:prSet/>
      <dgm:spPr/>
      <dgm:t>
        <a:bodyPr/>
        <a:lstStyle/>
        <a:p>
          <a:endParaRPr lang="en-US"/>
        </a:p>
      </dgm:t>
    </dgm:pt>
    <dgm:pt modelId="{84634D2E-443A-4578-9D66-50DD5AA83E81}" type="sibTrans" cxnId="{3D95E72B-DDCB-4727-BE56-5A22773DEFF9}">
      <dgm:prSet/>
      <dgm:spPr/>
      <dgm:t>
        <a:bodyPr/>
        <a:lstStyle/>
        <a:p>
          <a:endParaRPr lang="en-US"/>
        </a:p>
      </dgm:t>
    </dgm:pt>
    <dgm:pt modelId="{B5AE0BA1-AB78-43AD-9415-857A864329B1}">
      <dgm:prSet phldrT="[Text]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dirty="0" err="1"/>
            <a:t>Agensi</a:t>
          </a:r>
          <a:r>
            <a:rPr lang="en-US" dirty="0"/>
            <a:t> </a:t>
          </a:r>
          <a:r>
            <a:rPr lang="en-US" dirty="0" err="1"/>
            <a:t>boleh</a:t>
          </a:r>
          <a:r>
            <a:rPr lang="en-US" dirty="0"/>
            <a:t> </a:t>
          </a:r>
          <a:r>
            <a:rPr lang="en-US" dirty="0" err="1"/>
            <a:t>membuat</a:t>
          </a:r>
          <a:r>
            <a:rPr lang="en-US" dirty="0"/>
            <a:t> </a:t>
          </a:r>
          <a:r>
            <a:rPr lang="en-US" dirty="0" err="1"/>
            <a:t>pindaan</a:t>
          </a:r>
          <a:r>
            <a:rPr lang="en-US" dirty="0"/>
            <a:t> </a:t>
          </a:r>
          <a:r>
            <a:rPr lang="en-US" dirty="0" err="1"/>
            <a:t>dengan</a:t>
          </a:r>
          <a:r>
            <a:rPr lang="en-US" dirty="0"/>
            <a:t> </a:t>
          </a:r>
          <a:r>
            <a:rPr lang="en-US" dirty="0" err="1"/>
            <a:t>membuat</a:t>
          </a:r>
          <a:r>
            <a:rPr lang="en-US" dirty="0"/>
            <a:t> </a:t>
          </a:r>
          <a:r>
            <a:rPr lang="en-US" dirty="0" err="1"/>
            <a:t>carian</a:t>
          </a:r>
          <a:r>
            <a:rPr lang="en-US" dirty="0"/>
            <a:t> </a:t>
          </a:r>
          <a:r>
            <a:rPr lang="en-US" dirty="0" err="1"/>
            <a:t>kontrak</a:t>
          </a:r>
          <a:r>
            <a:rPr lang="en-US" dirty="0"/>
            <a:t> </a:t>
          </a:r>
          <a:r>
            <a:rPr lang="en-US" dirty="0" err="1"/>
            <a:t>melalui</a:t>
          </a:r>
          <a:r>
            <a:rPr lang="en-US" dirty="0"/>
            <a:t> menu </a:t>
          </a:r>
          <a:r>
            <a:rPr lang="en-US" b="1" err="1"/>
            <a:t>Penyelenggaraan</a:t>
          </a:r>
          <a:r>
            <a:rPr lang="en-US" b="1"/>
            <a:t> Kontrak </a:t>
          </a:r>
          <a:endParaRPr lang="en-US" b="1" dirty="0"/>
        </a:p>
      </dgm:t>
    </dgm:pt>
    <dgm:pt modelId="{1CB68C8F-9E58-4D8F-AEEC-D029957A967F}" type="parTrans" cxnId="{93220AF1-ECDF-40CF-8C0C-D0BCE3F9F296}">
      <dgm:prSet/>
      <dgm:spPr/>
      <dgm:t>
        <a:bodyPr/>
        <a:lstStyle/>
        <a:p>
          <a:endParaRPr lang="en-US"/>
        </a:p>
      </dgm:t>
    </dgm:pt>
    <dgm:pt modelId="{EEF57D46-7958-4567-BB76-7B845C6D684C}" type="sibTrans" cxnId="{93220AF1-ECDF-40CF-8C0C-D0BCE3F9F296}">
      <dgm:prSet/>
      <dgm:spPr/>
      <dgm:t>
        <a:bodyPr/>
        <a:lstStyle/>
        <a:p>
          <a:endParaRPr lang="en-US"/>
        </a:p>
      </dgm:t>
    </dgm:pt>
    <dgm:pt modelId="{55D7796C-48F3-4FC6-8D91-14892D9D2B6B}" type="pres">
      <dgm:prSet presAssocID="{1A56D3F5-8526-4AF1-977D-153511241533}" presName="linearFlow" presStyleCnt="0">
        <dgm:presLayoutVars>
          <dgm:dir/>
          <dgm:animLvl val="lvl"/>
          <dgm:resizeHandles val="exact"/>
        </dgm:presLayoutVars>
      </dgm:prSet>
      <dgm:spPr/>
    </dgm:pt>
    <dgm:pt modelId="{B0F61462-E954-436E-8511-B6C33DC72182}" type="pres">
      <dgm:prSet presAssocID="{96409A3D-218F-4C09-80BB-DDD19910270B}" presName="composite" presStyleCnt="0"/>
      <dgm:spPr/>
    </dgm:pt>
    <dgm:pt modelId="{9256FEFC-BE00-4B30-AD65-B4BC4DFCB795}" type="pres">
      <dgm:prSet presAssocID="{96409A3D-218F-4C09-80BB-DDD19910270B}" presName="parentText" presStyleLbl="alignNode1" presStyleIdx="0" presStyleCnt="3">
        <dgm:presLayoutVars>
          <dgm:chMax val="1"/>
          <dgm:bulletEnabled val="1"/>
        </dgm:presLayoutVars>
      </dgm:prSet>
      <dgm:spPr/>
    </dgm:pt>
    <dgm:pt modelId="{14264747-C8CC-4BC5-8C52-99D74A692E33}" type="pres">
      <dgm:prSet presAssocID="{96409A3D-218F-4C09-80BB-DDD19910270B}" presName="descendantText" presStyleLbl="alignAcc1" presStyleIdx="0" presStyleCnt="3">
        <dgm:presLayoutVars>
          <dgm:bulletEnabled val="1"/>
        </dgm:presLayoutVars>
      </dgm:prSet>
      <dgm:spPr/>
    </dgm:pt>
    <dgm:pt modelId="{D9DDAD9B-D3D8-4920-BD9D-3B5F24378249}" type="pres">
      <dgm:prSet presAssocID="{6134F267-D857-429D-B7B7-CBEA924464C8}" presName="sp" presStyleCnt="0"/>
      <dgm:spPr/>
    </dgm:pt>
    <dgm:pt modelId="{19AB0679-95C4-4658-A3E3-E6FA05BD3EEC}" type="pres">
      <dgm:prSet presAssocID="{DF73D57E-D0C7-4F33-80FF-2B0B95B5677A}" presName="composite" presStyleCnt="0"/>
      <dgm:spPr/>
    </dgm:pt>
    <dgm:pt modelId="{FE0EF5DD-1191-428D-B6BC-303F89FF49E6}" type="pres">
      <dgm:prSet presAssocID="{DF73D57E-D0C7-4F33-80FF-2B0B95B5677A}" presName="parentText" presStyleLbl="alignNode1" presStyleIdx="1" presStyleCnt="3">
        <dgm:presLayoutVars>
          <dgm:chMax val="1"/>
          <dgm:bulletEnabled val="1"/>
        </dgm:presLayoutVars>
      </dgm:prSet>
      <dgm:spPr/>
    </dgm:pt>
    <dgm:pt modelId="{70E4A078-9C53-459E-805A-E382999C2AAC}" type="pres">
      <dgm:prSet presAssocID="{DF73D57E-D0C7-4F33-80FF-2B0B95B5677A}" presName="descendantText" presStyleLbl="alignAcc1" presStyleIdx="1" presStyleCnt="3">
        <dgm:presLayoutVars>
          <dgm:bulletEnabled val="1"/>
        </dgm:presLayoutVars>
      </dgm:prSet>
      <dgm:spPr/>
    </dgm:pt>
    <dgm:pt modelId="{505279FE-5F8E-4D66-82BA-3932785E99EC}" type="pres">
      <dgm:prSet presAssocID="{D8D65BF7-1CBA-4DD0-AC9A-5A3A5F86A759}" presName="sp" presStyleCnt="0"/>
      <dgm:spPr/>
    </dgm:pt>
    <dgm:pt modelId="{30F81F17-3FEF-4FD2-8A78-421A368655BA}" type="pres">
      <dgm:prSet presAssocID="{292BC29E-BC65-4F3E-B314-B0C8121993FB}" presName="composite" presStyleCnt="0"/>
      <dgm:spPr/>
    </dgm:pt>
    <dgm:pt modelId="{0B3B78DC-FE12-4E05-B18F-32975D64B63E}" type="pres">
      <dgm:prSet presAssocID="{292BC29E-BC65-4F3E-B314-B0C8121993FB}" presName="parentText" presStyleLbl="alignNode1" presStyleIdx="2" presStyleCnt="3">
        <dgm:presLayoutVars>
          <dgm:chMax val="1"/>
          <dgm:bulletEnabled val="1"/>
        </dgm:presLayoutVars>
      </dgm:prSet>
      <dgm:spPr/>
    </dgm:pt>
    <dgm:pt modelId="{7C371549-C151-4AAA-AEC6-014B1B64B025}" type="pres">
      <dgm:prSet presAssocID="{292BC29E-BC65-4F3E-B314-B0C8121993FB}" presName="descendantText" presStyleLbl="alignAcc1" presStyleIdx="2" presStyleCnt="3">
        <dgm:presLayoutVars>
          <dgm:bulletEnabled val="1"/>
        </dgm:presLayoutVars>
      </dgm:prSet>
      <dgm:spPr/>
    </dgm:pt>
  </dgm:ptLst>
  <dgm:cxnLst>
    <dgm:cxn modelId="{48C8E704-1136-4F9E-9134-84A820D3E484}" type="presOf" srcId="{1A56D3F5-8526-4AF1-977D-153511241533}" destId="{55D7796C-48F3-4FC6-8D91-14892D9D2B6B}" srcOrd="0" destOrd="0" presId="urn:microsoft.com/office/officeart/2005/8/layout/chevron2"/>
    <dgm:cxn modelId="{997C2C16-33E2-4C1B-9E3A-03B0AB693B48}" srcId="{1A56D3F5-8526-4AF1-977D-153511241533}" destId="{DF73D57E-D0C7-4F33-80FF-2B0B95B5677A}" srcOrd="1" destOrd="0" parTransId="{66E9D61C-F674-4513-A9D8-4086A5857D00}" sibTransId="{D8D65BF7-1CBA-4DD0-AC9A-5A3A5F86A759}"/>
    <dgm:cxn modelId="{343D051C-C220-4FD1-84D5-020A6D21C799}" type="presOf" srcId="{292BC29E-BC65-4F3E-B314-B0C8121993FB}" destId="{0B3B78DC-FE12-4E05-B18F-32975D64B63E}" srcOrd="0" destOrd="0" presId="urn:microsoft.com/office/officeart/2005/8/layout/chevron2"/>
    <dgm:cxn modelId="{3D95E72B-DDCB-4727-BE56-5A22773DEFF9}" srcId="{1A56D3F5-8526-4AF1-977D-153511241533}" destId="{292BC29E-BC65-4F3E-B314-B0C8121993FB}" srcOrd="2" destOrd="0" parTransId="{7FB616F0-D698-4D40-8D9C-5C70EAED1CBC}" sibTransId="{84634D2E-443A-4578-9D66-50DD5AA83E81}"/>
    <dgm:cxn modelId="{813E8133-D001-411B-B3EB-F63EC3F22694}" type="presOf" srcId="{94C854B8-5B62-4B64-B964-C56616D3DCC1}" destId="{14264747-C8CC-4BC5-8C52-99D74A692E33}" srcOrd="0" destOrd="0" presId="urn:microsoft.com/office/officeart/2005/8/layout/chevron2"/>
    <dgm:cxn modelId="{5E9EC364-D2B8-4E7C-84B0-4EB4FB841303}" type="presOf" srcId="{DF73D57E-D0C7-4F33-80FF-2B0B95B5677A}" destId="{FE0EF5DD-1191-428D-B6BC-303F89FF49E6}" srcOrd="0" destOrd="0" presId="urn:microsoft.com/office/officeart/2005/8/layout/chevron2"/>
    <dgm:cxn modelId="{56471E50-9F4B-4925-9D2A-37ADD6892D94}" type="presOf" srcId="{5E576050-F54D-4BFF-9F09-B79E3BDF45B2}" destId="{70E4A078-9C53-459E-805A-E382999C2AAC}" srcOrd="0" destOrd="0" presId="urn:microsoft.com/office/officeart/2005/8/layout/chevron2"/>
    <dgm:cxn modelId="{C5FD2D72-8445-43B2-8FF2-EA06C86E9A91}" type="presOf" srcId="{B5AE0BA1-AB78-43AD-9415-857A864329B1}" destId="{7C371549-C151-4AAA-AEC6-014B1B64B025}" srcOrd="0" destOrd="0" presId="urn:microsoft.com/office/officeart/2005/8/layout/chevron2"/>
    <dgm:cxn modelId="{E3AEAE80-8615-4EC4-A04D-F9268666B603}" srcId="{96409A3D-218F-4C09-80BB-DDD19910270B}" destId="{94C854B8-5B62-4B64-B964-C56616D3DCC1}" srcOrd="0" destOrd="0" parTransId="{2E74FE95-198E-477B-90E2-134336DE03A0}" sibTransId="{CEB0C5F3-1354-462F-A5FD-EA4221076365}"/>
    <dgm:cxn modelId="{3D803484-A02B-4E36-99E2-DEA8F83C4E50}" type="presOf" srcId="{96409A3D-218F-4C09-80BB-DDD19910270B}" destId="{9256FEFC-BE00-4B30-AD65-B4BC4DFCB795}" srcOrd="0" destOrd="0" presId="urn:microsoft.com/office/officeart/2005/8/layout/chevron2"/>
    <dgm:cxn modelId="{C9696FE4-1F36-416A-A691-DAA712542649}" srcId="{1A56D3F5-8526-4AF1-977D-153511241533}" destId="{96409A3D-218F-4C09-80BB-DDD19910270B}" srcOrd="0" destOrd="0" parTransId="{5C47D13A-5F5A-4201-B0E5-A9D77AEE87F3}" sibTransId="{6134F267-D857-429D-B7B7-CBEA924464C8}"/>
    <dgm:cxn modelId="{93220AF1-ECDF-40CF-8C0C-D0BCE3F9F296}" srcId="{292BC29E-BC65-4F3E-B314-B0C8121993FB}" destId="{B5AE0BA1-AB78-43AD-9415-857A864329B1}" srcOrd="0" destOrd="0" parTransId="{1CB68C8F-9E58-4D8F-AEEC-D029957A967F}" sibTransId="{EEF57D46-7958-4567-BB76-7B845C6D684C}"/>
    <dgm:cxn modelId="{9718A6FE-4CFE-4318-BCC5-FB51EB2361A6}" srcId="{DF73D57E-D0C7-4F33-80FF-2B0B95B5677A}" destId="{5E576050-F54D-4BFF-9F09-B79E3BDF45B2}" srcOrd="0" destOrd="0" parTransId="{121BF5ED-B78F-4B4F-BEF3-941B415F3B75}" sibTransId="{D3D66BFE-3308-42A8-A1F5-B19981B6B975}"/>
    <dgm:cxn modelId="{C0FF29EE-C778-4758-8FAB-DEDE4F12CF71}" type="presParOf" srcId="{55D7796C-48F3-4FC6-8D91-14892D9D2B6B}" destId="{B0F61462-E954-436E-8511-B6C33DC72182}" srcOrd="0" destOrd="0" presId="urn:microsoft.com/office/officeart/2005/8/layout/chevron2"/>
    <dgm:cxn modelId="{0AC256D8-E949-4B85-AD75-B5FF0D81B153}" type="presParOf" srcId="{B0F61462-E954-436E-8511-B6C33DC72182}" destId="{9256FEFC-BE00-4B30-AD65-B4BC4DFCB795}" srcOrd="0" destOrd="0" presId="urn:microsoft.com/office/officeart/2005/8/layout/chevron2"/>
    <dgm:cxn modelId="{1FE5B572-852E-4426-BB8D-C66FC4F64F52}" type="presParOf" srcId="{B0F61462-E954-436E-8511-B6C33DC72182}" destId="{14264747-C8CC-4BC5-8C52-99D74A692E33}" srcOrd="1" destOrd="0" presId="urn:microsoft.com/office/officeart/2005/8/layout/chevron2"/>
    <dgm:cxn modelId="{F8E647FA-0870-49AC-BB87-BEF2DE0A5554}" type="presParOf" srcId="{55D7796C-48F3-4FC6-8D91-14892D9D2B6B}" destId="{D9DDAD9B-D3D8-4920-BD9D-3B5F24378249}" srcOrd="1" destOrd="0" presId="urn:microsoft.com/office/officeart/2005/8/layout/chevron2"/>
    <dgm:cxn modelId="{AEA91F27-7E41-48F8-A777-A8A40AB48C40}" type="presParOf" srcId="{55D7796C-48F3-4FC6-8D91-14892D9D2B6B}" destId="{19AB0679-95C4-4658-A3E3-E6FA05BD3EEC}" srcOrd="2" destOrd="0" presId="urn:microsoft.com/office/officeart/2005/8/layout/chevron2"/>
    <dgm:cxn modelId="{BFE57489-A635-4C84-884A-5E7DEB813375}" type="presParOf" srcId="{19AB0679-95C4-4658-A3E3-E6FA05BD3EEC}" destId="{FE0EF5DD-1191-428D-B6BC-303F89FF49E6}" srcOrd="0" destOrd="0" presId="urn:microsoft.com/office/officeart/2005/8/layout/chevron2"/>
    <dgm:cxn modelId="{B650E9B3-E1C4-43C5-A697-DE48B95BB81D}" type="presParOf" srcId="{19AB0679-95C4-4658-A3E3-E6FA05BD3EEC}" destId="{70E4A078-9C53-459E-805A-E382999C2AAC}" srcOrd="1" destOrd="0" presId="urn:microsoft.com/office/officeart/2005/8/layout/chevron2"/>
    <dgm:cxn modelId="{7A06C930-6722-4268-BCDF-528D59ACD809}" type="presParOf" srcId="{55D7796C-48F3-4FC6-8D91-14892D9D2B6B}" destId="{505279FE-5F8E-4D66-82BA-3932785E99EC}" srcOrd="3" destOrd="0" presId="urn:microsoft.com/office/officeart/2005/8/layout/chevron2"/>
    <dgm:cxn modelId="{F4B9151A-719E-465A-951A-384AFD37183D}" type="presParOf" srcId="{55D7796C-48F3-4FC6-8D91-14892D9D2B6B}" destId="{30F81F17-3FEF-4FD2-8A78-421A368655BA}" srcOrd="4" destOrd="0" presId="urn:microsoft.com/office/officeart/2005/8/layout/chevron2"/>
    <dgm:cxn modelId="{36A3662B-AFD7-4D99-A454-9FE7CAE05E85}" type="presParOf" srcId="{30F81F17-3FEF-4FD2-8A78-421A368655BA}" destId="{0B3B78DC-FE12-4E05-B18F-32975D64B63E}" srcOrd="0" destOrd="0" presId="urn:microsoft.com/office/officeart/2005/8/layout/chevron2"/>
    <dgm:cxn modelId="{652C26A9-ED81-4B25-986C-CC8987DCC595}" type="presParOf" srcId="{30F81F17-3FEF-4FD2-8A78-421A368655BA}" destId="{7C371549-C151-4AAA-AEC6-014B1B64B025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3.xml><?xml version="1.0" encoding="utf-8"?>
<dgm:dataModel xmlns:dgm="http://schemas.openxmlformats.org/drawingml/2006/diagram" xmlns:a="http://schemas.openxmlformats.org/drawingml/2006/main">
  <dgm:ptLst>
    <dgm:pt modelId="{1A56D3F5-8526-4AF1-977D-153511241533}" type="doc">
      <dgm:prSet loTypeId="urn:microsoft.com/office/officeart/2005/8/layout/chevron2" loCatId="process" qsTypeId="urn:microsoft.com/office/officeart/2005/8/quickstyle/3d2" qsCatId="3D" csTypeId="urn:microsoft.com/office/officeart/2005/8/colors/accent1_3" csCatId="accent1" phldr="1"/>
      <dgm:spPr/>
      <dgm:t>
        <a:bodyPr/>
        <a:lstStyle/>
        <a:p>
          <a:endParaRPr lang="en-US"/>
        </a:p>
      </dgm:t>
    </dgm:pt>
    <dgm:pt modelId="{96409A3D-218F-4C09-80BB-DDD19910270B}">
      <dgm:prSet phldrT="[Text]"/>
      <dgm:spPr/>
      <dgm:t>
        <a:bodyPr/>
        <a:lstStyle/>
        <a:p>
          <a:r>
            <a:rPr lang="en-US" dirty="0"/>
            <a:t>1.</a:t>
          </a:r>
        </a:p>
      </dgm:t>
    </dgm:pt>
    <dgm:pt modelId="{5C47D13A-5F5A-4201-B0E5-A9D77AEE87F3}" type="parTrans" cxnId="{C9696FE4-1F36-416A-A691-DAA712542649}">
      <dgm:prSet/>
      <dgm:spPr/>
      <dgm:t>
        <a:bodyPr/>
        <a:lstStyle/>
        <a:p>
          <a:endParaRPr lang="en-US"/>
        </a:p>
      </dgm:t>
    </dgm:pt>
    <dgm:pt modelId="{6134F267-D857-429D-B7B7-CBEA924464C8}" type="sibTrans" cxnId="{C9696FE4-1F36-416A-A691-DAA712542649}">
      <dgm:prSet/>
      <dgm:spPr/>
      <dgm:t>
        <a:bodyPr/>
        <a:lstStyle/>
        <a:p>
          <a:endParaRPr lang="en-US"/>
        </a:p>
      </dgm:t>
    </dgm:pt>
    <dgm:pt modelId="{94C854B8-5B62-4B64-B964-C56616D3DCC1}">
      <dgm:prSet phldrT="[Text]"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sv-SE" sz="1400" dirty="0"/>
            <a:t>Pindaan Dengan Kontrak Tambahan </a:t>
          </a:r>
          <a:r>
            <a:rPr lang="en-US" sz="1400" dirty="0" err="1"/>
            <a:t>memerlukan</a:t>
          </a:r>
          <a:r>
            <a:rPr lang="en-US" sz="1400" dirty="0"/>
            <a:t> </a:t>
          </a:r>
          <a:r>
            <a:rPr lang="en-US" sz="1400" dirty="0" err="1"/>
            <a:t>perjanjian</a:t>
          </a:r>
          <a:r>
            <a:rPr lang="en-US" sz="1400" dirty="0"/>
            <a:t> </a:t>
          </a:r>
          <a:r>
            <a:rPr lang="en-US" sz="1400" dirty="0" err="1"/>
            <a:t>tambahan</a:t>
          </a:r>
          <a:r>
            <a:rPr lang="en-US" sz="1400" dirty="0"/>
            <a:t> </a:t>
          </a:r>
          <a:r>
            <a:rPr lang="en-US" sz="1400" dirty="0" err="1"/>
            <a:t>dengan</a:t>
          </a:r>
          <a:r>
            <a:rPr lang="en-US" sz="1400" dirty="0"/>
            <a:t> </a:t>
          </a:r>
          <a:r>
            <a:rPr lang="en-US" sz="1400" dirty="0" err="1"/>
            <a:t>pengeluaran</a:t>
          </a:r>
          <a:r>
            <a:rPr lang="en-US" sz="1400" dirty="0"/>
            <a:t> </a:t>
          </a:r>
          <a:r>
            <a:rPr lang="en-US" sz="1400" b="1" dirty="0"/>
            <a:t>Surat </a:t>
          </a:r>
          <a:r>
            <a:rPr lang="en-US" sz="1400" b="1" dirty="0" err="1"/>
            <a:t>Berkaitan</a:t>
          </a:r>
          <a:r>
            <a:rPr lang="en-US" sz="1400" b="1" dirty="0"/>
            <a:t> </a:t>
          </a:r>
          <a:r>
            <a:rPr lang="en-US" sz="1400" b="1" dirty="0" err="1"/>
            <a:t>Kontrak</a:t>
          </a:r>
          <a:r>
            <a:rPr lang="en-US" sz="1400" b="1" dirty="0"/>
            <a:t> </a:t>
          </a:r>
          <a:r>
            <a:rPr lang="en-US" sz="1400" b="1" dirty="0" err="1"/>
            <a:t>Tambahan</a:t>
          </a:r>
          <a:endParaRPr lang="en-US" sz="1400" b="1" dirty="0"/>
        </a:p>
      </dgm:t>
    </dgm:pt>
    <dgm:pt modelId="{2E74FE95-198E-477B-90E2-134336DE03A0}" type="parTrans" cxnId="{E3AEAE80-8615-4EC4-A04D-F9268666B603}">
      <dgm:prSet/>
      <dgm:spPr/>
      <dgm:t>
        <a:bodyPr/>
        <a:lstStyle/>
        <a:p>
          <a:endParaRPr lang="en-US"/>
        </a:p>
      </dgm:t>
    </dgm:pt>
    <dgm:pt modelId="{CEB0C5F3-1354-462F-A5FD-EA4221076365}" type="sibTrans" cxnId="{E3AEAE80-8615-4EC4-A04D-F9268666B603}">
      <dgm:prSet/>
      <dgm:spPr/>
      <dgm:t>
        <a:bodyPr/>
        <a:lstStyle/>
        <a:p>
          <a:endParaRPr lang="en-US"/>
        </a:p>
      </dgm:t>
    </dgm:pt>
    <dgm:pt modelId="{DF73D57E-D0C7-4F33-80FF-2B0B95B5677A}">
      <dgm:prSet phldrT="[Text]"/>
      <dgm:spPr/>
      <dgm:t>
        <a:bodyPr/>
        <a:lstStyle/>
        <a:p>
          <a:r>
            <a:rPr lang="en-US" dirty="0"/>
            <a:t>2.</a:t>
          </a:r>
        </a:p>
      </dgm:t>
    </dgm:pt>
    <dgm:pt modelId="{66E9D61C-F674-4513-A9D8-4086A5857D00}" type="parTrans" cxnId="{997C2C16-33E2-4C1B-9E3A-03B0AB693B48}">
      <dgm:prSet/>
      <dgm:spPr/>
      <dgm:t>
        <a:bodyPr/>
        <a:lstStyle/>
        <a:p>
          <a:endParaRPr lang="en-US"/>
        </a:p>
      </dgm:t>
    </dgm:pt>
    <dgm:pt modelId="{D8D65BF7-1CBA-4DD0-AC9A-5A3A5F86A759}" type="sibTrans" cxnId="{997C2C16-33E2-4C1B-9E3A-03B0AB693B48}">
      <dgm:prSet/>
      <dgm:spPr/>
      <dgm:t>
        <a:bodyPr/>
        <a:lstStyle/>
        <a:p>
          <a:endParaRPr lang="en-US"/>
        </a:p>
      </dgm:t>
    </dgm:pt>
    <dgm:pt modelId="{5E576050-F54D-4BFF-9F09-B79E3BDF45B2}">
      <dgm:prSet phldrT="[Text]"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400" b="1" dirty="0"/>
            <a:t>PK 5.1/Para 5.1.4(</a:t>
          </a:r>
          <a:r>
            <a:rPr lang="en-US" sz="1400" b="1" dirty="0" err="1"/>
            <a:t>i</a:t>
          </a:r>
          <a:r>
            <a:rPr lang="en-US" sz="1400" b="1" dirty="0"/>
            <a:t>)</a:t>
          </a:r>
        </a:p>
      </dgm:t>
    </dgm:pt>
    <dgm:pt modelId="{121BF5ED-B78F-4B4F-BEF3-941B415F3B75}" type="parTrans" cxnId="{9718A6FE-4CFE-4318-BCC5-FB51EB2361A6}">
      <dgm:prSet/>
      <dgm:spPr/>
      <dgm:t>
        <a:bodyPr/>
        <a:lstStyle/>
        <a:p>
          <a:endParaRPr lang="en-US"/>
        </a:p>
      </dgm:t>
    </dgm:pt>
    <dgm:pt modelId="{D3D66BFE-3308-42A8-A1F5-B19981B6B975}" type="sibTrans" cxnId="{9718A6FE-4CFE-4318-BCC5-FB51EB2361A6}">
      <dgm:prSet/>
      <dgm:spPr/>
      <dgm:t>
        <a:bodyPr/>
        <a:lstStyle/>
        <a:p>
          <a:endParaRPr lang="en-US"/>
        </a:p>
      </dgm:t>
    </dgm:pt>
    <dgm:pt modelId="{292BC29E-BC65-4F3E-B314-B0C8121993FB}">
      <dgm:prSet phldrT="[Text]"/>
      <dgm:spPr/>
      <dgm:t>
        <a:bodyPr/>
        <a:lstStyle/>
        <a:p>
          <a:r>
            <a:rPr lang="en-US"/>
            <a:t>3</a:t>
          </a:r>
          <a:r>
            <a:rPr lang="en-US" dirty="0"/>
            <a:t>.</a:t>
          </a:r>
        </a:p>
      </dgm:t>
    </dgm:pt>
    <dgm:pt modelId="{7FB616F0-D698-4D40-8D9C-5C70EAED1CBC}" type="parTrans" cxnId="{3D95E72B-DDCB-4727-BE56-5A22773DEFF9}">
      <dgm:prSet/>
      <dgm:spPr/>
      <dgm:t>
        <a:bodyPr/>
        <a:lstStyle/>
        <a:p>
          <a:endParaRPr lang="en-US"/>
        </a:p>
      </dgm:t>
    </dgm:pt>
    <dgm:pt modelId="{84634D2E-443A-4578-9D66-50DD5AA83E81}" type="sibTrans" cxnId="{3D95E72B-DDCB-4727-BE56-5A22773DEFF9}">
      <dgm:prSet/>
      <dgm:spPr/>
      <dgm:t>
        <a:bodyPr/>
        <a:lstStyle/>
        <a:p>
          <a:endParaRPr lang="en-US"/>
        </a:p>
      </dgm:t>
    </dgm:pt>
    <dgm:pt modelId="{B5AE0BA1-AB78-43AD-9415-857A864329B1}">
      <dgm:prSet phldrT="[Text]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endParaRPr lang="en-US" sz="1200" b="1" dirty="0"/>
        </a:p>
      </dgm:t>
    </dgm:pt>
    <dgm:pt modelId="{1CB68C8F-9E58-4D8F-AEEC-D029957A967F}" type="parTrans" cxnId="{93220AF1-ECDF-40CF-8C0C-D0BCE3F9F296}">
      <dgm:prSet/>
      <dgm:spPr/>
      <dgm:t>
        <a:bodyPr/>
        <a:lstStyle/>
        <a:p>
          <a:endParaRPr lang="en-US"/>
        </a:p>
      </dgm:t>
    </dgm:pt>
    <dgm:pt modelId="{EEF57D46-7958-4567-BB76-7B845C6D684C}" type="sibTrans" cxnId="{93220AF1-ECDF-40CF-8C0C-D0BCE3F9F296}">
      <dgm:prSet/>
      <dgm:spPr/>
      <dgm:t>
        <a:bodyPr/>
        <a:lstStyle/>
        <a:p>
          <a:endParaRPr lang="en-US"/>
        </a:p>
      </dgm:t>
    </dgm:pt>
    <dgm:pt modelId="{35AA8889-C5C9-46E1-8119-4621DD182A81}">
      <dgm:prSet phldrT="[Text]"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400" dirty="0" err="1"/>
            <a:t>Sekiranya</a:t>
          </a:r>
          <a:r>
            <a:rPr lang="en-US" sz="1400" dirty="0"/>
            <a:t> </a:t>
          </a:r>
          <a:r>
            <a:rPr lang="en-US" sz="1400" dirty="0" err="1"/>
            <a:t>Agensi</a:t>
          </a:r>
          <a:r>
            <a:rPr lang="en-US" sz="1400" dirty="0"/>
            <a:t> </a:t>
          </a:r>
          <a:r>
            <a:rPr lang="en-US" sz="1400" dirty="0" err="1"/>
            <a:t>membuat</a:t>
          </a:r>
          <a:r>
            <a:rPr lang="en-US" sz="1400" dirty="0"/>
            <a:t> </a:t>
          </a:r>
          <a:r>
            <a:rPr lang="en-US" sz="1400" dirty="0" err="1"/>
            <a:t>pindaan</a:t>
          </a:r>
          <a:r>
            <a:rPr lang="en-US" sz="1400" dirty="0"/>
            <a:t> </a:t>
          </a:r>
          <a:r>
            <a:rPr lang="en-US" sz="1400" dirty="0" err="1"/>
            <a:t>kontrak</a:t>
          </a:r>
          <a:r>
            <a:rPr lang="en-US" sz="1400" dirty="0"/>
            <a:t> yang </a:t>
          </a:r>
          <a:r>
            <a:rPr lang="en-US" sz="1400" dirty="0" err="1"/>
            <a:t>memerlukan</a:t>
          </a:r>
          <a:r>
            <a:rPr lang="en-US" sz="1400" dirty="0"/>
            <a:t> </a:t>
          </a:r>
          <a:r>
            <a:rPr lang="en-US" sz="1400" dirty="0" err="1"/>
            <a:t>kontrak</a:t>
          </a:r>
          <a:r>
            <a:rPr lang="en-US" sz="1400" dirty="0"/>
            <a:t> </a:t>
          </a:r>
          <a:r>
            <a:rPr lang="en-US" sz="1400" dirty="0" err="1"/>
            <a:t>tambahan</a:t>
          </a:r>
          <a:r>
            <a:rPr lang="en-US" sz="1400" dirty="0"/>
            <a:t> (supplementary agreement), </a:t>
          </a:r>
          <a:r>
            <a:rPr lang="en-US" sz="1400" dirty="0" err="1"/>
            <a:t>maka</a:t>
          </a:r>
          <a:r>
            <a:rPr lang="en-US" sz="1400" dirty="0"/>
            <a:t> </a:t>
          </a:r>
          <a:r>
            <a:rPr lang="en-US" sz="1400" dirty="0" err="1"/>
            <a:t>kontrak</a:t>
          </a:r>
          <a:r>
            <a:rPr lang="en-US" sz="1400" dirty="0"/>
            <a:t> </a:t>
          </a:r>
          <a:r>
            <a:rPr lang="en-US" sz="1400" dirty="0" err="1"/>
            <a:t>tambahan</a:t>
          </a:r>
          <a:r>
            <a:rPr lang="en-US" sz="1400" dirty="0"/>
            <a:t> </a:t>
          </a:r>
          <a:r>
            <a:rPr lang="en-US" sz="1400" dirty="0" err="1"/>
            <a:t>hendaklah</a:t>
          </a:r>
          <a:r>
            <a:rPr lang="en-US" sz="1400" dirty="0"/>
            <a:t> </a:t>
          </a:r>
          <a:r>
            <a:rPr lang="en-US" sz="1400" dirty="0" err="1"/>
            <a:t>disediakan</a:t>
          </a:r>
          <a:r>
            <a:rPr lang="en-US" sz="1400" dirty="0"/>
            <a:t> </a:t>
          </a:r>
          <a:r>
            <a:rPr lang="en-US" sz="1400" dirty="0" err="1"/>
            <a:t>dan</a:t>
          </a:r>
          <a:r>
            <a:rPr lang="en-US" sz="1400" dirty="0"/>
            <a:t> </a:t>
          </a:r>
          <a:r>
            <a:rPr lang="en-US" sz="1400" dirty="0" err="1"/>
            <a:t>ditandatangani</a:t>
          </a:r>
          <a:r>
            <a:rPr lang="en-US" sz="1400" dirty="0"/>
            <a:t> </a:t>
          </a:r>
          <a:r>
            <a:rPr lang="en-US" sz="1400" dirty="0" err="1"/>
            <a:t>dengan</a:t>
          </a:r>
          <a:r>
            <a:rPr lang="en-US" sz="1400" dirty="0"/>
            <a:t> </a:t>
          </a:r>
          <a:r>
            <a:rPr lang="en-US" sz="1400" dirty="0" err="1"/>
            <a:t>kadar</a:t>
          </a:r>
          <a:r>
            <a:rPr lang="en-US" sz="1400" dirty="0"/>
            <a:t> </a:t>
          </a:r>
          <a:r>
            <a:rPr lang="en-US" sz="1400" dirty="0" err="1"/>
            <a:t>segera</a:t>
          </a:r>
          <a:r>
            <a:rPr lang="en-US" sz="1400" dirty="0"/>
            <a:t>.</a:t>
          </a:r>
        </a:p>
      </dgm:t>
    </dgm:pt>
    <dgm:pt modelId="{13A48EC8-FFC1-4DD1-97AC-5C5756560657}" type="parTrans" cxnId="{4DBF97F9-B816-40CA-9CB5-AECD74B6C198}">
      <dgm:prSet/>
      <dgm:spPr/>
      <dgm:t>
        <a:bodyPr/>
        <a:lstStyle/>
        <a:p>
          <a:endParaRPr lang="en-US"/>
        </a:p>
      </dgm:t>
    </dgm:pt>
    <dgm:pt modelId="{7D7B3D48-0DE2-47CE-A3CA-93C747328726}" type="sibTrans" cxnId="{4DBF97F9-B816-40CA-9CB5-AECD74B6C198}">
      <dgm:prSet/>
      <dgm:spPr/>
      <dgm:t>
        <a:bodyPr/>
        <a:lstStyle/>
        <a:p>
          <a:endParaRPr lang="en-US"/>
        </a:p>
      </dgm:t>
    </dgm:pt>
    <dgm:pt modelId="{47503DFF-5946-4B90-BA8C-0AD1B4F2C8AC}">
      <dgm:prSet custT="1"/>
      <dgm:spPr/>
      <dgm:t>
        <a:bodyPr/>
        <a:lstStyle/>
        <a:p>
          <a:r>
            <a:rPr lang="en-US" sz="1400" b="1" dirty="0"/>
            <a:t>PK 5.1/Para 5.1.4(j)</a:t>
          </a:r>
          <a:endParaRPr lang="en-US" sz="1400" dirty="0"/>
        </a:p>
      </dgm:t>
    </dgm:pt>
    <dgm:pt modelId="{768C8DC2-BC83-4E2C-A5EE-67C3D3A90D38}" type="parTrans" cxnId="{2CDA4072-9835-4024-B91D-C06BA5176A1F}">
      <dgm:prSet/>
      <dgm:spPr/>
      <dgm:t>
        <a:bodyPr/>
        <a:lstStyle/>
        <a:p>
          <a:endParaRPr lang="en-US"/>
        </a:p>
      </dgm:t>
    </dgm:pt>
    <dgm:pt modelId="{B397534F-846D-48C9-AC65-A907D59A7F00}" type="sibTrans" cxnId="{2CDA4072-9835-4024-B91D-C06BA5176A1F}">
      <dgm:prSet/>
      <dgm:spPr/>
      <dgm:t>
        <a:bodyPr/>
        <a:lstStyle/>
        <a:p>
          <a:endParaRPr lang="en-US"/>
        </a:p>
      </dgm:t>
    </dgm:pt>
    <dgm:pt modelId="{A356E7A9-DF34-46D8-A68B-2CE0DE39AB84}">
      <dgm:prSet custT="1"/>
      <dgm:spPr/>
      <dgm:t>
        <a:bodyPr/>
        <a:lstStyle/>
        <a:p>
          <a:r>
            <a:rPr lang="en-US" sz="1400" dirty="0" err="1"/>
            <a:t>Kontrak</a:t>
          </a:r>
          <a:r>
            <a:rPr lang="en-US" sz="1400" dirty="0"/>
            <a:t> </a:t>
          </a:r>
          <a:r>
            <a:rPr lang="en-US" sz="1400" dirty="0" err="1"/>
            <a:t>tambahan</a:t>
          </a:r>
          <a:r>
            <a:rPr lang="en-US" sz="1400" dirty="0"/>
            <a:t> </a:t>
          </a:r>
          <a:r>
            <a:rPr lang="en-US" sz="1400" dirty="0" err="1"/>
            <a:t>hendaklah</a:t>
          </a:r>
          <a:r>
            <a:rPr lang="en-US" sz="1400" dirty="0"/>
            <a:t> </a:t>
          </a:r>
          <a:r>
            <a:rPr lang="en-US" sz="1400" dirty="0" err="1"/>
            <a:t>dibuat</a:t>
          </a:r>
          <a:r>
            <a:rPr lang="en-US" sz="1400" dirty="0"/>
            <a:t> </a:t>
          </a:r>
          <a:r>
            <a:rPr lang="en-US" sz="1400" dirty="0" err="1"/>
            <a:t>dalam</a:t>
          </a:r>
          <a:r>
            <a:rPr lang="en-US" sz="1400" dirty="0"/>
            <a:t> </a:t>
          </a:r>
          <a:r>
            <a:rPr lang="en-US" sz="1400" dirty="0" err="1"/>
            <a:t>tempoh</a:t>
          </a:r>
          <a:r>
            <a:rPr lang="en-US" sz="1400" dirty="0"/>
            <a:t> </a:t>
          </a:r>
          <a:r>
            <a:rPr lang="en-US" sz="1400" dirty="0" err="1"/>
            <a:t>kontrak</a:t>
          </a:r>
          <a:r>
            <a:rPr lang="en-US" sz="1400" dirty="0"/>
            <a:t> </a:t>
          </a:r>
          <a:r>
            <a:rPr lang="en-US" sz="1400" dirty="0" err="1"/>
            <a:t>asal</a:t>
          </a:r>
          <a:r>
            <a:rPr lang="en-US" sz="1400" dirty="0"/>
            <a:t> </a:t>
          </a:r>
          <a:r>
            <a:rPr lang="en-US" sz="1400" dirty="0" err="1"/>
            <a:t>masih</a:t>
          </a:r>
          <a:r>
            <a:rPr lang="en-US" sz="1400" dirty="0"/>
            <a:t> </a:t>
          </a:r>
          <a:r>
            <a:rPr lang="en-US" sz="1400" dirty="0" err="1"/>
            <a:t>berkuat</a:t>
          </a:r>
          <a:r>
            <a:rPr lang="en-US" sz="1400" dirty="0"/>
            <a:t> </a:t>
          </a:r>
          <a:r>
            <a:rPr lang="en-US" sz="1400" dirty="0" err="1"/>
            <a:t>kuasa</a:t>
          </a:r>
          <a:r>
            <a:rPr lang="en-US" sz="1400" dirty="0"/>
            <a:t>. </a:t>
          </a:r>
          <a:r>
            <a:rPr lang="en-US" sz="1400" dirty="0" err="1"/>
            <a:t>Sebarang</a:t>
          </a:r>
          <a:r>
            <a:rPr lang="en-US" sz="1400" dirty="0"/>
            <a:t> proses </a:t>
          </a:r>
          <a:r>
            <a:rPr lang="en-US" sz="1400" dirty="0" err="1"/>
            <a:t>pemenuhan</a:t>
          </a:r>
          <a:r>
            <a:rPr lang="en-US" sz="1400" dirty="0"/>
            <a:t> </a:t>
          </a:r>
          <a:r>
            <a:rPr lang="en-US" sz="1400" dirty="0" err="1"/>
            <a:t>tidak</a:t>
          </a:r>
          <a:r>
            <a:rPr lang="en-US" sz="1400" dirty="0"/>
            <a:t> </a:t>
          </a:r>
          <a:r>
            <a:rPr lang="en-US" sz="1400" dirty="0" err="1"/>
            <a:t>dapat</a:t>
          </a:r>
          <a:r>
            <a:rPr lang="en-US" sz="1400" dirty="0"/>
            <a:t> </a:t>
          </a:r>
          <a:r>
            <a:rPr lang="en-US" sz="1400" dirty="0" err="1"/>
            <a:t>dilaksanakan</a:t>
          </a:r>
          <a:r>
            <a:rPr lang="en-US" sz="1400" dirty="0"/>
            <a:t> </a:t>
          </a:r>
          <a:r>
            <a:rPr lang="en-US" sz="1400" dirty="0" err="1"/>
            <a:t>sekiranya</a:t>
          </a:r>
          <a:r>
            <a:rPr lang="en-US" sz="1400" dirty="0"/>
            <a:t> </a:t>
          </a:r>
          <a:r>
            <a:rPr lang="en-US" sz="1400" dirty="0" err="1"/>
            <a:t>kontrak</a:t>
          </a:r>
          <a:r>
            <a:rPr lang="en-US" sz="1400" dirty="0"/>
            <a:t> </a:t>
          </a:r>
          <a:r>
            <a:rPr lang="en-US" sz="1400" dirty="0" err="1"/>
            <a:t>asal</a:t>
          </a:r>
          <a:r>
            <a:rPr lang="en-US" sz="1400" dirty="0"/>
            <a:t> </a:t>
          </a:r>
          <a:r>
            <a:rPr lang="en-US" sz="1400" dirty="0" err="1"/>
            <a:t>telah</a:t>
          </a:r>
          <a:r>
            <a:rPr lang="en-US" sz="1400" dirty="0"/>
            <a:t> </a:t>
          </a:r>
          <a:r>
            <a:rPr lang="en-US" sz="1400" dirty="0" err="1"/>
            <a:t>tamat</a:t>
          </a:r>
          <a:r>
            <a:rPr lang="en-US" sz="1400" dirty="0"/>
            <a:t> </a:t>
          </a:r>
          <a:r>
            <a:rPr lang="en-US" sz="1400" dirty="0" err="1"/>
            <a:t>tempoh</a:t>
          </a:r>
          <a:r>
            <a:rPr lang="en-US" sz="1200" dirty="0"/>
            <a:t>.</a:t>
          </a:r>
        </a:p>
      </dgm:t>
    </dgm:pt>
    <dgm:pt modelId="{A9B92114-8E80-4ADF-A0A0-F148964167A9}" type="parTrans" cxnId="{9A431778-FEFC-4617-BED1-B994F31E70B4}">
      <dgm:prSet/>
      <dgm:spPr/>
      <dgm:t>
        <a:bodyPr/>
        <a:lstStyle/>
        <a:p>
          <a:endParaRPr lang="en-US"/>
        </a:p>
      </dgm:t>
    </dgm:pt>
    <dgm:pt modelId="{9DBC9425-0D01-4D97-B0B6-75CCFD89A520}" type="sibTrans" cxnId="{9A431778-FEFC-4617-BED1-B994F31E70B4}">
      <dgm:prSet/>
      <dgm:spPr/>
      <dgm:t>
        <a:bodyPr/>
        <a:lstStyle/>
        <a:p>
          <a:endParaRPr lang="en-US"/>
        </a:p>
      </dgm:t>
    </dgm:pt>
    <dgm:pt modelId="{55D7796C-48F3-4FC6-8D91-14892D9D2B6B}" type="pres">
      <dgm:prSet presAssocID="{1A56D3F5-8526-4AF1-977D-153511241533}" presName="linearFlow" presStyleCnt="0">
        <dgm:presLayoutVars>
          <dgm:dir/>
          <dgm:animLvl val="lvl"/>
          <dgm:resizeHandles val="exact"/>
        </dgm:presLayoutVars>
      </dgm:prSet>
      <dgm:spPr/>
    </dgm:pt>
    <dgm:pt modelId="{B0F61462-E954-436E-8511-B6C33DC72182}" type="pres">
      <dgm:prSet presAssocID="{96409A3D-218F-4C09-80BB-DDD19910270B}" presName="composite" presStyleCnt="0"/>
      <dgm:spPr/>
    </dgm:pt>
    <dgm:pt modelId="{9256FEFC-BE00-4B30-AD65-B4BC4DFCB795}" type="pres">
      <dgm:prSet presAssocID="{96409A3D-218F-4C09-80BB-DDD19910270B}" presName="parentText" presStyleLbl="alignNode1" presStyleIdx="0" presStyleCnt="3">
        <dgm:presLayoutVars>
          <dgm:chMax val="1"/>
          <dgm:bulletEnabled val="1"/>
        </dgm:presLayoutVars>
      </dgm:prSet>
      <dgm:spPr/>
    </dgm:pt>
    <dgm:pt modelId="{14264747-C8CC-4BC5-8C52-99D74A692E33}" type="pres">
      <dgm:prSet presAssocID="{96409A3D-218F-4C09-80BB-DDD19910270B}" presName="descendantText" presStyleLbl="alignAcc1" presStyleIdx="0" presStyleCnt="3">
        <dgm:presLayoutVars>
          <dgm:bulletEnabled val="1"/>
        </dgm:presLayoutVars>
      </dgm:prSet>
      <dgm:spPr/>
    </dgm:pt>
    <dgm:pt modelId="{D9DDAD9B-D3D8-4920-BD9D-3B5F24378249}" type="pres">
      <dgm:prSet presAssocID="{6134F267-D857-429D-B7B7-CBEA924464C8}" presName="sp" presStyleCnt="0"/>
      <dgm:spPr/>
    </dgm:pt>
    <dgm:pt modelId="{19AB0679-95C4-4658-A3E3-E6FA05BD3EEC}" type="pres">
      <dgm:prSet presAssocID="{DF73D57E-D0C7-4F33-80FF-2B0B95B5677A}" presName="composite" presStyleCnt="0"/>
      <dgm:spPr/>
    </dgm:pt>
    <dgm:pt modelId="{FE0EF5DD-1191-428D-B6BC-303F89FF49E6}" type="pres">
      <dgm:prSet presAssocID="{DF73D57E-D0C7-4F33-80FF-2B0B95B5677A}" presName="parentText" presStyleLbl="alignNode1" presStyleIdx="1" presStyleCnt="3">
        <dgm:presLayoutVars>
          <dgm:chMax val="1"/>
          <dgm:bulletEnabled val="1"/>
        </dgm:presLayoutVars>
      </dgm:prSet>
      <dgm:spPr/>
    </dgm:pt>
    <dgm:pt modelId="{70E4A078-9C53-459E-805A-E382999C2AAC}" type="pres">
      <dgm:prSet presAssocID="{DF73D57E-D0C7-4F33-80FF-2B0B95B5677A}" presName="descendantText" presStyleLbl="alignAcc1" presStyleIdx="1" presStyleCnt="3">
        <dgm:presLayoutVars>
          <dgm:bulletEnabled val="1"/>
        </dgm:presLayoutVars>
      </dgm:prSet>
      <dgm:spPr/>
    </dgm:pt>
    <dgm:pt modelId="{505279FE-5F8E-4D66-82BA-3932785E99EC}" type="pres">
      <dgm:prSet presAssocID="{D8D65BF7-1CBA-4DD0-AC9A-5A3A5F86A759}" presName="sp" presStyleCnt="0"/>
      <dgm:spPr/>
    </dgm:pt>
    <dgm:pt modelId="{30F81F17-3FEF-4FD2-8A78-421A368655BA}" type="pres">
      <dgm:prSet presAssocID="{292BC29E-BC65-4F3E-B314-B0C8121993FB}" presName="composite" presStyleCnt="0"/>
      <dgm:spPr/>
    </dgm:pt>
    <dgm:pt modelId="{0B3B78DC-FE12-4E05-B18F-32975D64B63E}" type="pres">
      <dgm:prSet presAssocID="{292BC29E-BC65-4F3E-B314-B0C8121993FB}" presName="parentText" presStyleLbl="alignNode1" presStyleIdx="2" presStyleCnt="3">
        <dgm:presLayoutVars>
          <dgm:chMax val="1"/>
          <dgm:bulletEnabled val="1"/>
        </dgm:presLayoutVars>
      </dgm:prSet>
      <dgm:spPr/>
    </dgm:pt>
    <dgm:pt modelId="{7C371549-C151-4AAA-AEC6-014B1B64B025}" type="pres">
      <dgm:prSet presAssocID="{292BC29E-BC65-4F3E-B314-B0C8121993FB}" presName="descendantText" presStyleLbl="alignAcc1" presStyleIdx="2" presStyleCnt="3">
        <dgm:presLayoutVars>
          <dgm:bulletEnabled val="1"/>
        </dgm:presLayoutVars>
      </dgm:prSet>
      <dgm:spPr/>
    </dgm:pt>
  </dgm:ptLst>
  <dgm:cxnLst>
    <dgm:cxn modelId="{997C2C16-33E2-4C1B-9E3A-03B0AB693B48}" srcId="{1A56D3F5-8526-4AF1-977D-153511241533}" destId="{DF73D57E-D0C7-4F33-80FF-2B0B95B5677A}" srcOrd="1" destOrd="0" parTransId="{66E9D61C-F674-4513-A9D8-4086A5857D00}" sibTransId="{D8D65BF7-1CBA-4DD0-AC9A-5A3A5F86A759}"/>
    <dgm:cxn modelId="{FE63071A-109E-4C29-939B-FD7448B899BF}" type="presOf" srcId="{96409A3D-218F-4C09-80BB-DDD19910270B}" destId="{9256FEFC-BE00-4B30-AD65-B4BC4DFCB795}" srcOrd="0" destOrd="0" presId="urn:microsoft.com/office/officeart/2005/8/layout/chevron2"/>
    <dgm:cxn modelId="{3D95E72B-DDCB-4727-BE56-5A22773DEFF9}" srcId="{1A56D3F5-8526-4AF1-977D-153511241533}" destId="{292BC29E-BC65-4F3E-B314-B0C8121993FB}" srcOrd="2" destOrd="0" parTransId="{7FB616F0-D698-4D40-8D9C-5C70EAED1CBC}" sibTransId="{84634D2E-443A-4578-9D66-50DD5AA83E81}"/>
    <dgm:cxn modelId="{6BD3216A-3765-4378-B49B-45CBF59DFF59}" type="presOf" srcId="{94C854B8-5B62-4B64-B964-C56616D3DCC1}" destId="{14264747-C8CC-4BC5-8C52-99D74A692E33}" srcOrd="0" destOrd="0" presId="urn:microsoft.com/office/officeart/2005/8/layout/chevron2"/>
    <dgm:cxn modelId="{24B7686C-F00C-4038-A28B-FC8AE3A23D9D}" type="presOf" srcId="{35AA8889-C5C9-46E1-8119-4621DD182A81}" destId="{70E4A078-9C53-459E-805A-E382999C2AAC}" srcOrd="0" destOrd="1" presId="urn:microsoft.com/office/officeart/2005/8/layout/chevron2"/>
    <dgm:cxn modelId="{86EB1A4F-9855-4A52-8022-4616086F8AEA}" type="presOf" srcId="{DF73D57E-D0C7-4F33-80FF-2B0B95B5677A}" destId="{FE0EF5DD-1191-428D-B6BC-303F89FF49E6}" srcOrd="0" destOrd="0" presId="urn:microsoft.com/office/officeart/2005/8/layout/chevron2"/>
    <dgm:cxn modelId="{2CDA4072-9835-4024-B91D-C06BA5176A1F}" srcId="{292BC29E-BC65-4F3E-B314-B0C8121993FB}" destId="{47503DFF-5946-4B90-BA8C-0AD1B4F2C8AC}" srcOrd="1" destOrd="0" parTransId="{768C8DC2-BC83-4E2C-A5EE-67C3D3A90D38}" sibTransId="{B397534F-846D-48C9-AC65-A907D59A7F00}"/>
    <dgm:cxn modelId="{9A431778-FEFC-4617-BED1-B994F31E70B4}" srcId="{292BC29E-BC65-4F3E-B314-B0C8121993FB}" destId="{A356E7A9-DF34-46D8-A68B-2CE0DE39AB84}" srcOrd="2" destOrd="0" parTransId="{A9B92114-8E80-4ADF-A0A0-F148964167A9}" sibTransId="{9DBC9425-0D01-4D97-B0B6-75CCFD89A520}"/>
    <dgm:cxn modelId="{E3AEAE80-8615-4EC4-A04D-F9268666B603}" srcId="{96409A3D-218F-4C09-80BB-DDD19910270B}" destId="{94C854B8-5B62-4B64-B964-C56616D3DCC1}" srcOrd="0" destOrd="0" parTransId="{2E74FE95-198E-477B-90E2-134336DE03A0}" sibTransId="{CEB0C5F3-1354-462F-A5FD-EA4221076365}"/>
    <dgm:cxn modelId="{7D974E8B-490E-4FC2-BC4D-25589684E2A0}" type="presOf" srcId="{5E576050-F54D-4BFF-9F09-B79E3BDF45B2}" destId="{70E4A078-9C53-459E-805A-E382999C2AAC}" srcOrd="0" destOrd="0" presId="urn:microsoft.com/office/officeart/2005/8/layout/chevron2"/>
    <dgm:cxn modelId="{EFF7B99C-C6EA-4B4D-8E78-406B8139297F}" type="presOf" srcId="{1A56D3F5-8526-4AF1-977D-153511241533}" destId="{55D7796C-48F3-4FC6-8D91-14892D9D2B6B}" srcOrd="0" destOrd="0" presId="urn:microsoft.com/office/officeart/2005/8/layout/chevron2"/>
    <dgm:cxn modelId="{F38E04B0-605A-408D-AB5A-B436EAE83A87}" type="presOf" srcId="{292BC29E-BC65-4F3E-B314-B0C8121993FB}" destId="{0B3B78DC-FE12-4E05-B18F-32975D64B63E}" srcOrd="0" destOrd="0" presId="urn:microsoft.com/office/officeart/2005/8/layout/chevron2"/>
    <dgm:cxn modelId="{651734BD-E4A7-47A1-A3FA-EFA2051A2E8E}" type="presOf" srcId="{A356E7A9-DF34-46D8-A68B-2CE0DE39AB84}" destId="{7C371549-C151-4AAA-AEC6-014B1B64B025}" srcOrd="0" destOrd="2" presId="urn:microsoft.com/office/officeart/2005/8/layout/chevron2"/>
    <dgm:cxn modelId="{C74969C7-87E7-441C-9023-4EA33FA1F817}" type="presOf" srcId="{47503DFF-5946-4B90-BA8C-0AD1B4F2C8AC}" destId="{7C371549-C151-4AAA-AEC6-014B1B64B025}" srcOrd="0" destOrd="1" presId="urn:microsoft.com/office/officeart/2005/8/layout/chevron2"/>
    <dgm:cxn modelId="{C9696FE4-1F36-416A-A691-DAA712542649}" srcId="{1A56D3F5-8526-4AF1-977D-153511241533}" destId="{96409A3D-218F-4C09-80BB-DDD19910270B}" srcOrd="0" destOrd="0" parTransId="{5C47D13A-5F5A-4201-B0E5-A9D77AEE87F3}" sibTransId="{6134F267-D857-429D-B7B7-CBEA924464C8}"/>
    <dgm:cxn modelId="{93220AF1-ECDF-40CF-8C0C-D0BCE3F9F296}" srcId="{292BC29E-BC65-4F3E-B314-B0C8121993FB}" destId="{B5AE0BA1-AB78-43AD-9415-857A864329B1}" srcOrd="0" destOrd="0" parTransId="{1CB68C8F-9E58-4D8F-AEEC-D029957A967F}" sibTransId="{EEF57D46-7958-4567-BB76-7B845C6D684C}"/>
    <dgm:cxn modelId="{4DBF97F9-B816-40CA-9CB5-AECD74B6C198}" srcId="{DF73D57E-D0C7-4F33-80FF-2B0B95B5677A}" destId="{35AA8889-C5C9-46E1-8119-4621DD182A81}" srcOrd="1" destOrd="0" parTransId="{13A48EC8-FFC1-4DD1-97AC-5C5756560657}" sibTransId="{7D7B3D48-0DE2-47CE-A3CA-93C747328726}"/>
    <dgm:cxn modelId="{9718A6FE-4CFE-4318-BCC5-FB51EB2361A6}" srcId="{DF73D57E-D0C7-4F33-80FF-2B0B95B5677A}" destId="{5E576050-F54D-4BFF-9F09-B79E3BDF45B2}" srcOrd="0" destOrd="0" parTransId="{121BF5ED-B78F-4B4F-BEF3-941B415F3B75}" sibTransId="{D3D66BFE-3308-42A8-A1F5-B19981B6B975}"/>
    <dgm:cxn modelId="{E1156BFF-3FAF-44DB-AC12-5C6395DF10E3}" type="presOf" srcId="{B5AE0BA1-AB78-43AD-9415-857A864329B1}" destId="{7C371549-C151-4AAA-AEC6-014B1B64B025}" srcOrd="0" destOrd="0" presId="urn:microsoft.com/office/officeart/2005/8/layout/chevron2"/>
    <dgm:cxn modelId="{6E54DD3F-1213-4B42-A28C-0B22A37E7A81}" type="presParOf" srcId="{55D7796C-48F3-4FC6-8D91-14892D9D2B6B}" destId="{B0F61462-E954-436E-8511-B6C33DC72182}" srcOrd="0" destOrd="0" presId="urn:microsoft.com/office/officeart/2005/8/layout/chevron2"/>
    <dgm:cxn modelId="{18D792CD-8794-416A-B3F0-4237F3B7AFAD}" type="presParOf" srcId="{B0F61462-E954-436E-8511-B6C33DC72182}" destId="{9256FEFC-BE00-4B30-AD65-B4BC4DFCB795}" srcOrd="0" destOrd="0" presId="urn:microsoft.com/office/officeart/2005/8/layout/chevron2"/>
    <dgm:cxn modelId="{269668AA-036B-4142-9251-1487BC446CDA}" type="presParOf" srcId="{B0F61462-E954-436E-8511-B6C33DC72182}" destId="{14264747-C8CC-4BC5-8C52-99D74A692E33}" srcOrd="1" destOrd="0" presId="urn:microsoft.com/office/officeart/2005/8/layout/chevron2"/>
    <dgm:cxn modelId="{50BF921B-5D31-4FB1-8075-52597CD32443}" type="presParOf" srcId="{55D7796C-48F3-4FC6-8D91-14892D9D2B6B}" destId="{D9DDAD9B-D3D8-4920-BD9D-3B5F24378249}" srcOrd="1" destOrd="0" presId="urn:microsoft.com/office/officeart/2005/8/layout/chevron2"/>
    <dgm:cxn modelId="{0D1B3BE2-4AD5-4883-8509-23E6DDADB8E9}" type="presParOf" srcId="{55D7796C-48F3-4FC6-8D91-14892D9D2B6B}" destId="{19AB0679-95C4-4658-A3E3-E6FA05BD3EEC}" srcOrd="2" destOrd="0" presId="urn:microsoft.com/office/officeart/2005/8/layout/chevron2"/>
    <dgm:cxn modelId="{B7C69D3E-C852-48EC-85AA-2421497CBABD}" type="presParOf" srcId="{19AB0679-95C4-4658-A3E3-E6FA05BD3EEC}" destId="{FE0EF5DD-1191-428D-B6BC-303F89FF49E6}" srcOrd="0" destOrd="0" presId="urn:microsoft.com/office/officeart/2005/8/layout/chevron2"/>
    <dgm:cxn modelId="{73729DA8-1429-4098-9730-B89F156A1D33}" type="presParOf" srcId="{19AB0679-95C4-4658-A3E3-E6FA05BD3EEC}" destId="{70E4A078-9C53-459E-805A-E382999C2AAC}" srcOrd="1" destOrd="0" presId="urn:microsoft.com/office/officeart/2005/8/layout/chevron2"/>
    <dgm:cxn modelId="{36C37BC7-96CE-4AFF-B1BE-0C4AAC1B4B6A}" type="presParOf" srcId="{55D7796C-48F3-4FC6-8D91-14892D9D2B6B}" destId="{505279FE-5F8E-4D66-82BA-3932785E99EC}" srcOrd="3" destOrd="0" presId="urn:microsoft.com/office/officeart/2005/8/layout/chevron2"/>
    <dgm:cxn modelId="{D385AC78-A7DC-426A-9FC6-8C08C39A8DEB}" type="presParOf" srcId="{55D7796C-48F3-4FC6-8D91-14892D9D2B6B}" destId="{30F81F17-3FEF-4FD2-8A78-421A368655BA}" srcOrd="4" destOrd="0" presId="urn:microsoft.com/office/officeart/2005/8/layout/chevron2"/>
    <dgm:cxn modelId="{120C78F8-B080-4DDE-B21A-B60A7D12C96F}" type="presParOf" srcId="{30F81F17-3FEF-4FD2-8A78-421A368655BA}" destId="{0B3B78DC-FE12-4E05-B18F-32975D64B63E}" srcOrd="0" destOrd="0" presId="urn:microsoft.com/office/officeart/2005/8/layout/chevron2"/>
    <dgm:cxn modelId="{AC0C8744-4A04-4832-8349-EAD791C934A7}" type="presParOf" srcId="{30F81F17-3FEF-4FD2-8A78-421A368655BA}" destId="{7C371549-C151-4AAA-AEC6-014B1B64B025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4.xml><?xml version="1.0" encoding="utf-8"?>
<dgm:dataModel xmlns:dgm="http://schemas.openxmlformats.org/drawingml/2006/diagram" xmlns:a="http://schemas.openxmlformats.org/drawingml/2006/main">
  <dgm:ptLst>
    <dgm:pt modelId="{1A56D3F5-8526-4AF1-977D-153511241533}" type="doc">
      <dgm:prSet loTypeId="urn:microsoft.com/office/officeart/2005/8/layout/chevron2" loCatId="process" qsTypeId="urn:microsoft.com/office/officeart/2005/8/quickstyle/3d2" qsCatId="3D" csTypeId="urn:microsoft.com/office/officeart/2005/8/colors/accent1_3" csCatId="accent1" phldr="1"/>
      <dgm:spPr/>
      <dgm:t>
        <a:bodyPr/>
        <a:lstStyle/>
        <a:p>
          <a:endParaRPr lang="en-US"/>
        </a:p>
      </dgm:t>
    </dgm:pt>
    <dgm:pt modelId="{96409A3D-218F-4C09-80BB-DDD19910270B}">
      <dgm:prSet phldrT="[Text]"/>
      <dgm:spPr/>
      <dgm:t>
        <a:bodyPr/>
        <a:lstStyle/>
        <a:p>
          <a:r>
            <a:rPr lang="en-US" dirty="0"/>
            <a:t>4.</a:t>
          </a:r>
        </a:p>
      </dgm:t>
    </dgm:pt>
    <dgm:pt modelId="{5C47D13A-5F5A-4201-B0E5-A9D77AEE87F3}" type="parTrans" cxnId="{C9696FE4-1F36-416A-A691-DAA712542649}">
      <dgm:prSet/>
      <dgm:spPr/>
      <dgm:t>
        <a:bodyPr/>
        <a:lstStyle/>
        <a:p>
          <a:endParaRPr lang="en-US"/>
        </a:p>
      </dgm:t>
    </dgm:pt>
    <dgm:pt modelId="{6134F267-D857-429D-B7B7-CBEA924464C8}" type="sibTrans" cxnId="{C9696FE4-1F36-416A-A691-DAA712542649}">
      <dgm:prSet/>
      <dgm:spPr/>
      <dgm:t>
        <a:bodyPr/>
        <a:lstStyle/>
        <a:p>
          <a:endParaRPr lang="en-US"/>
        </a:p>
      </dgm:t>
    </dgm:pt>
    <dgm:pt modelId="{94C854B8-5B62-4B64-B964-C56616D3DCC1}">
      <dgm:prSet phldrT="[Text]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dirty="0" err="1"/>
            <a:t>Pindaan</a:t>
          </a:r>
          <a:r>
            <a:rPr lang="en-US" dirty="0"/>
            <a:t> yang </a:t>
          </a:r>
          <a:r>
            <a:rPr lang="en-US" dirty="0" err="1"/>
            <a:t>memerlukan</a:t>
          </a:r>
          <a:r>
            <a:rPr lang="en-US" dirty="0"/>
            <a:t> </a:t>
          </a:r>
          <a:r>
            <a:rPr lang="en-US" dirty="0" err="1"/>
            <a:t>kontrak</a:t>
          </a:r>
          <a:r>
            <a:rPr lang="en-US" dirty="0"/>
            <a:t> </a:t>
          </a:r>
          <a:r>
            <a:rPr lang="en-US" dirty="0" err="1"/>
            <a:t>tambahan</a:t>
          </a:r>
          <a:r>
            <a:rPr lang="en-US" dirty="0"/>
            <a:t> </a:t>
          </a:r>
          <a:r>
            <a:rPr lang="en-US" dirty="0" err="1"/>
            <a:t>ialah</a:t>
          </a:r>
          <a:r>
            <a:rPr lang="en-US" dirty="0"/>
            <a:t> </a:t>
          </a:r>
          <a:r>
            <a:rPr lang="en-US" dirty="0" err="1"/>
            <a:t>pelanjutan</a:t>
          </a:r>
          <a:r>
            <a:rPr lang="en-US" dirty="0"/>
            <a:t> </a:t>
          </a:r>
          <a:r>
            <a:rPr lang="en-US" dirty="0" err="1"/>
            <a:t>kontrak</a:t>
          </a:r>
          <a:r>
            <a:rPr lang="en-US" dirty="0"/>
            <a:t>, </a:t>
          </a:r>
          <a:r>
            <a:rPr lang="en-US" dirty="0" err="1"/>
            <a:t>perubahan</a:t>
          </a:r>
          <a:r>
            <a:rPr lang="en-US" dirty="0"/>
            <a:t> </a:t>
          </a:r>
          <a:r>
            <a:rPr lang="en-US" dirty="0" err="1"/>
            <a:t>harga</a:t>
          </a:r>
          <a:r>
            <a:rPr lang="en-US" dirty="0"/>
            <a:t> item, </a:t>
          </a:r>
          <a:r>
            <a:rPr lang="en-US" dirty="0" err="1"/>
            <a:t>perubahan</a:t>
          </a:r>
          <a:r>
            <a:rPr lang="en-US" dirty="0"/>
            <a:t> </a:t>
          </a:r>
          <a:r>
            <a:rPr lang="en-US" dirty="0" err="1"/>
            <a:t>kuantiti</a:t>
          </a:r>
          <a:r>
            <a:rPr lang="en-US" dirty="0"/>
            <a:t>, </a:t>
          </a:r>
          <a:r>
            <a:rPr lang="en-US" dirty="0" err="1"/>
            <a:t>perubahan</a:t>
          </a:r>
          <a:r>
            <a:rPr lang="en-US" dirty="0"/>
            <a:t> </a:t>
          </a:r>
          <a:r>
            <a:rPr lang="en-US" dirty="0" err="1"/>
            <a:t>nilai</a:t>
          </a:r>
          <a:r>
            <a:rPr lang="en-US" dirty="0"/>
            <a:t> </a:t>
          </a:r>
          <a:r>
            <a:rPr lang="en-US" dirty="0" err="1"/>
            <a:t>kontrak</a:t>
          </a:r>
          <a:r>
            <a:rPr lang="en-US" dirty="0"/>
            <a:t>, </a:t>
          </a:r>
          <a:r>
            <a:rPr lang="en-US" dirty="0" err="1"/>
            <a:t>perubahan</a:t>
          </a:r>
          <a:r>
            <a:rPr lang="en-US" dirty="0"/>
            <a:t> </a:t>
          </a:r>
          <a:r>
            <a:rPr lang="en-US" dirty="0" err="1"/>
            <a:t>klausa</a:t>
          </a:r>
          <a:r>
            <a:rPr lang="en-US" dirty="0"/>
            <a:t>, </a:t>
          </a:r>
          <a:r>
            <a:rPr lang="en-US" dirty="0" err="1"/>
            <a:t>perubahan</a:t>
          </a:r>
          <a:r>
            <a:rPr lang="en-US" dirty="0"/>
            <a:t> </a:t>
          </a:r>
          <a:r>
            <a:rPr lang="en-US" dirty="0" err="1"/>
            <a:t>harga</a:t>
          </a:r>
          <a:r>
            <a:rPr lang="en-US" dirty="0"/>
            <a:t> </a:t>
          </a:r>
          <a:r>
            <a:rPr lang="en-US" dirty="0" err="1"/>
            <a:t>disebabkan</a:t>
          </a:r>
          <a:r>
            <a:rPr lang="en-US" dirty="0"/>
            <a:t> CBP </a:t>
          </a:r>
          <a:r>
            <a:rPr lang="en-US" dirty="0" err="1"/>
            <a:t>dan</a:t>
          </a:r>
          <a:r>
            <a:rPr lang="en-US" dirty="0"/>
            <a:t> lain-lain </a:t>
          </a:r>
          <a:r>
            <a:rPr lang="en-US" dirty="0" err="1"/>
            <a:t>perubahan</a:t>
          </a:r>
          <a:endParaRPr lang="en-US" b="1" dirty="0"/>
        </a:p>
      </dgm:t>
    </dgm:pt>
    <dgm:pt modelId="{2E74FE95-198E-477B-90E2-134336DE03A0}" type="parTrans" cxnId="{E3AEAE80-8615-4EC4-A04D-F9268666B603}">
      <dgm:prSet/>
      <dgm:spPr/>
      <dgm:t>
        <a:bodyPr/>
        <a:lstStyle/>
        <a:p>
          <a:endParaRPr lang="en-US"/>
        </a:p>
      </dgm:t>
    </dgm:pt>
    <dgm:pt modelId="{CEB0C5F3-1354-462F-A5FD-EA4221076365}" type="sibTrans" cxnId="{E3AEAE80-8615-4EC4-A04D-F9268666B603}">
      <dgm:prSet/>
      <dgm:spPr/>
      <dgm:t>
        <a:bodyPr/>
        <a:lstStyle/>
        <a:p>
          <a:endParaRPr lang="en-US"/>
        </a:p>
      </dgm:t>
    </dgm:pt>
    <dgm:pt modelId="{DF73D57E-D0C7-4F33-80FF-2B0B95B5677A}">
      <dgm:prSet phldrT="[Text]"/>
      <dgm:spPr/>
      <dgm:t>
        <a:bodyPr/>
        <a:lstStyle/>
        <a:p>
          <a:r>
            <a:rPr lang="en-US" dirty="0"/>
            <a:t>5.</a:t>
          </a:r>
        </a:p>
      </dgm:t>
    </dgm:pt>
    <dgm:pt modelId="{66E9D61C-F674-4513-A9D8-4086A5857D00}" type="parTrans" cxnId="{997C2C16-33E2-4C1B-9E3A-03B0AB693B48}">
      <dgm:prSet/>
      <dgm:spPr/>
      <dgm:t>
        <a:bodyPr/>
        <a:lstStyle/>
        <a:p>
          <a:endParaRPr lang="en-US"/>
        </a:p>
      </dgm:t>
    </dgm:pt>
    <dgm:pt modelId="{D8D65BF7-1CBA-4DD0-AC9A-5A3A5F86A759}" type="sibTrans" cxnId="{997C2C16-33E2-4C1B-9E3A-03B0AB693B48}">
      <dgm:prSet/>
      <dgm:spPr/>
      <dgm:t>
        <a:bodyPr/>
        <a:lstStyle/>
        <a:p>
          <a:endParaRPr lang="en-US"/>
        </a:p>
      </dgm:t>
    </dgm:pt>
    <dgm:pt modelId="{09E996EB-4EEA-4F84-BFD8-BDEBD1BF75FB}">
      <dgm:prSet/>
      <dgm:spPr/>
      <dgm:t>
        <a:bodyPr/>
        <a:lstStyle/>
        <a:p>
          <a:r>
            <a:rPr lang="en-US" dirty="0" err="1"/>
            <a:t>Agensi</a:t>
          </a:r>
          <a:r>
            <a:rPr lang="en-US" dirty="0"/>
            <a:t> </a:t>
          </a:r>
          <a:r>
            <a:rPr lang="en-US" dirty="0" err="1"/>
            <a:t>boleh</a:t>
          </a:r>
          <a:r>
            <a:rPr lang="en-US" dirty="0"/>
            <a:t> </a:t>
          </a:r>
          <a:r>
            <a:rPr lang="en-US" dirty="0" err="1"/>
            <a:t>memilih</a:t>
          </a:r>
          <a:r>
            <a:rPr lang="en-US" dirty="0"/>
            <a:t> </a:t>
          </a:r>
          <a:r>
            <a:rPr lang="en-US" dirty="0" err="1"/>
            <a:t>membuat</a:t>
          </a:r>
          <a:r>
            <a:rPr lang="en-US" dirty="0"/>
            <a:t> </a:t>
          </a:r>
          <a:r>
            <a:rPr lang="en-US" dirty="0" err="1"/>
            <a:t>pindaan</a:t>
          </a:r>
          <a:r>
            <a:rPr lang="en-US" dirty="0"/>
            <a:t> </a:t>
          </a:r>
          <a:r>
            <a:rPr lang="en-US" dirty="0" err="1"/>
            <a:t>dengan</a:t>
          </a:r>
          <a:r>
            <a:rPr lang="en-US" dirty="0"/>
            <a:t> </a:t>
          </a:r>
          <a:r>
            <a:rPr lang="en-US" dirty="0" err="1"/>
            <a:t>membuat</a:t>
          </a:r>
          <a:r>
            <a:rPr lang="en-US" dirty="0"/>
            <a:t> </a:t>
          </a:r>
          <a:r>
            <a:rPr lang="en-US" dirty="0" err="1"/>
            <a:t>carian</a:t>
          </a:r>
          <a:r>
            <a:rPr lang="en-US" dirty="0"/>
            <a:t> </a:t>
          </a:r>
          <a:r>
            <a:rPr lang="en-US" dirty="0" err="1"/>
            <a:t>kontrak</a:t>
          </a:r>
          <a:r>
            <a:rPr lang="en-US" dirty="0"/>
            <a:t> </a:t>
          </a:r>
          <a:r>
            <a:rPr lang="en-US" dirty="0" err="1"/>
            <a:t>melalui</a:t>
          </a:r>
          <a:r>
            <a:rPr lang="en-US" dirty="0"/>
            <a:t> menu </a:t>
          </a:r>
          <a:r>
            <a:rPr lang="en-US" b="1" dirty="0" err="1"/>
            <a:t>Penyelenggaraan</a:t>
          </a:r>
          <a:endParaRPr lang="en-US" b="1" dirty="0"/>
        </a:p>
      </dgm:t>
    </dgm:pt>
    <dgm:pt modelId="{4A731EBE-576F-40E5-B177-798BD76C976E}" type="parTrans" cxnId="{7830D36B-B2E8-472E-9E41-049BDEE8B25D}">
      <dgm:prSet/>
      <dgm:spPr/>
      <dgm:t>
        <a:bodyPr/>
        <a:lstStyle/>
        <a:p>
          <a:endParaRPr lang="en-US"/>
        </a:p>
      </dgm:t>
    </dgm:pt>
    <dgm:pt modelId="{BE43420E-2D81-41B0-9C2D-A0B1DBA0F7EE}" type="sibTrans" cxnId="{7830D36B-B2E8-472E-9E41-049BDEE8B25D}">
      <dgm:prSet/>
      <dgm:spPr/>
      <dgm:t>
        <a:bodyPr/>
        <a:lstStyle/>
        <a:p>
          <a:endParaRPr lang="en-US"/>
        </a:p>
      </dgm:t>
    </dgm:pt>
    <dgm:pt modelId="{2A4DC2D9-9EE7-4BCA-AA64-84A37F37A1C0}">
      <dgm:prSet/>
      <dgm:spPr/>
      <dgm:t>
        <a:bodyPr/>
        <a:lstStyle/>
        <a:p>
          <a:r>
            <a:rPr lang="en-US" b="1" dirty="0"/>
            <a:t>6</a:t>
          </a:r>
        </a:p>
      </dgm:t>
    </dgm:pt>
    <dgm:pt modelId="{81B935A5-0AC2-4DA9-BD3F-B168B8C7BB0E}" type="parTrans" cxnId="{ABFC6770-24C4-47C5-B2BE-24A2004E2592}">
      <dgm:prSet/>
      <dgm:spPr/>
      <dgm:t>
        <a:bodyPr/>
        <a:lstStyle/>
        <a:p>
          <a:endParaRPr lang="en-US"/>
        </a:p>
      </dgm:t>
    </dgm:pt>
    <dgm:pt modelId="{C33024BD-C988-433F-9EF1-0A917E7B45EE}" type="sibTrans" cxnId="{ABFC6770-24C4-47C5-B2BE-24A2004E2592}">
      <dgm:prSet/>
      <dgm:spPr/>
      <dgm:t>
        <a:bodyPr/>
        <a:lstStyle/>
        <a:p>
          <a:endParaRPr lang="en-US"/>
        </a:p>
      </dgm:t>
    </dgm:pt>
    <dgm:pt modelId="{F8CCE8B1-D016-402C-82AB-A67D4B2FE829}">
      <dgm:prSet/>
      <dgm:spPr/>
      <dgm:t>
        <a:bodyPr/>
        <a:lstStyle/>
        <a:p>
          <a:r>
            <a:rPr lang="en-US" b="0" dirty="0" err="1"/>
            <a:t>Rujuk</a:t>
          </a:r>
          <a:r>
            <a:rPr lang="en-US" b="0" dirty="0"/>
            <a:t> </a:t>
          </a:r>
          <a:r>
            <a:rPr lang="en-US" b="0" dirty="0" err="1"/>
            <a:t>surat</a:t>
          </a:r>
          <a:r>
            <a:rPr lang="en-US" b="0" dirty="0"/>
            <a:t> </a:t>
          </a:r>
          <a:r>
            <a:rPr lang="en-US" b="0" dirty="0" err="1"/>
            <a:t>MoF</a:t>
          </a:r>
          <a:r>
            <a:rPr lang="en-US" b="0" dirty="0"/>
            <a:t> </a:t>
          </a:r>
          <a:r>
            <a:rPr lang="en-US" b="0" dirty="0" err="1"/>
            <a:t>bertarikh</a:t>
          </a:r>
          <a:r>
            <a:rPr lang="en-US" b="0" dirty="0"/>
            <a:t> </a:t>
          </a:r>
          <a:r>
            <a:rPr lang="en-US" b="1" dirty="0"/>
            <a:t>29 </a:t>
          </a:r>
          <a:r>
            <a:rPr lang="en-US" b="1" dirty="0" err="1"/>
            <a:t>Ogos</a:t>
          </a:r>
          <a:r>
            <a:rPr lang="en-US" b="1" dirty="0"/>
            <a:t> 2018 </a:t>
          </a:r>
          <a:r>
            <a:rPr lang="en-US" b="0" dirty="0" err="1"/>
            <a:t>bagi</a:t>
          </a:r>
          <a:r>
            <a:rPr lang="en-US" b="0" dirty="0"/>
            <a:t> </a:t>
          </a:r>
          <a:r>
            <a:rPr lang="en-US" b="0" dirty="0" err="1"/>
            <a:t>pindaan</a:t>
          </a:r>
          <a:r>
            <a:rPr lang="en-US" b="0" dirty="0"/>
            <a:t> </a:t>
          </a:r>
          <a:r>
            <a:rPr lang="en-US" b="0" dirty="0" err="1"/>
            <a:t>kontrak</a:t>
          </a:r>
          <a:r>
            <a:rPr lang="en-US" b="0" dirty="0"/>
            <a:t> yang </a:t>
          </a:r>
          <a:r>
            <a:rPr lang="en-US" b="0" dirty="0" err="1"/>
            <a:t>telah</a:t>
          </a:r>
          <a:r>
            <a:rPr lang="en-US" b="0" dirty="0"/>
            <a:t> </a:t>
          </a:r>
          <a:r>
            <a:rPr lang="en-US" b="0" dirty="0" err="1"/>
            <a:t>diluluskan</a:t>
          </a:r>
          <a:r>
            <a:rPr lang="en-US" b="0" dirty="0"/>
            <a:t> </a:t>
          </a:r>
          <a:r>
            <a:rPr lang="en-US" b="0" dirty="0" err="1"/>
            <a:t>oleh</a:t>
          </a:r>
          <a:r>
            <a:rPr lang="en-US" b="0" dirty="0"/>
            <a:t> PBM </a:t>
          </a:r>
          <a:r>
            <a:rPr lang="en-US" b="0" dirty="0" err="1"/>
            <a:t>tanpa</a:t>
          </a:r>
          <a:r>
            <a:rPr lang="en-US" b="0" dirty="0"/>
            <a:t> </a:t>
          </a:r>
          <a:r>
            <a:rPr lang="en-US" b="0" dirty="0" err="1"/>
            <a:t>melalui</a:t>
          </a:r>
          <a:r>
            <a:rPr lang="en-US" b="0" dirty="0"/>
            <a:t> </a:t>
          </a:r>
          <a:r>
            <a:rPr lang="en-US" b="0" dirty="0" err="1"/>
            <a:t>sistem</a:t>
          </a:r>
          <a:r>
            <a:rPr lang="en-US" b="0" dirty="0"/>
            <a:t> </a:t>
          </a:r>
          <a:r>
            <a:rPr lang="en-US" b="0" dirty="0" err="1"/>
            <a:t>eP</a:t>
          </a:r>
          <a:r>
            <a:rPr lang="en-US" b="0" dirty="0"/>
            <a:t>  </a:t>
          </a:r>
        </a:p>
      </dgm:t>
    </dgm:pt>
    <dgm:pt modelId="{8034C02A-C26E-4D8C-A310-73779A55FD0A}" type="parTrans" cxnId="{8AC2EB74-32C3-4D67-9AA0-B060F3C9C483}">
      <dgm:prSet/>
      <dgm:spPr/>
      <dgm:t>
        <a:bodyPr/>
        <a:lstStyle/>
        <a:p>
          <a:endParaRPr lang="en-US"/>
        </a:p>
      </dgm:t>
    </dgm:pt>
    <dgm:pt modelId="{78D5FAD6-9147-4BE6-A06A-CC7798D0D957}" type="sibTrans" cxnId="{8AC2EB74-32C3-4D67-9AA0-B060F3C9C483}">
      <dgm:prSet/>
      <dgm:spPr/>
      <dgm:t>
        <a:bodyPr/>
        <a:lstStyle/>
        <a:p>
          <a:endParaRPr lang="en-US"/>
        </a:p>
      </dgm:t>
    </dgm:pt>
    <dgm:pt modelId="{55D7796C-48F3-4FC6-8D91-14892D9D2B6B}" type="pres">
      <dgm:prSet presAssocID="{1A56D3F5-8526-4AF1-977D-153511241533}" presName="linearFlow" presStyleCnt="0">
        <dgm:presLayoutVars>
          <dgm:dir/>
          <dgm:animLvl val="lvl"/>
          <dgm:resizeHandles val="exact"/>
        </dgm:presLayoutVars>
      </dgm:prSet>
      <dgm:spPr/>
    </dgm:pt>
    <dgm:pt modelId="{B0F61462-E954-436E-8511-B6C33DC72182}" type="pres">
      <dgm:prSet presAssocID="{96409A3D-218F-4C09-80BB-DDD19910270B}" presName="composite" presStyleCnt="0"/>
      <dgm:spPr/>
    </dgm:pt>
    <dgm:pt modelId="{9256FEFC-BE00-4B30-AD65-B4BC4DFCB795}" type="pres">
      <dgm:prSet presAssocID="{96409A3D-218F-4C09-80BB-DDD19910270B}" presName="parentText" presStyleLbl="alignNode1" presStyleIdx="0" presStyleCnt="3">
        <dgm:presLayoutVars>
          <dgm:chMax val="1"/>
          <dgm:bulletEnabled val="1"/>
        </dgm:presLayoutVars>
      </dgm:prSet>
      <dgm:spPr/>
    </dgm:pt>
    <dgm:pt modelId="{14264747-C8CC-4BC5-8C52-99D74A692E33}" type="pres">
      <dgm:prSet presAssocID="{96409A3D-218F-4C09-80BB-DDD19910270B}" presName="descendantText" presStyleLbl="alignAcc1" presStyleIdx="0" presStyleCnt="3">
        <dgm:presLayoutVars>
          <dgm:bulletEnabled val="1"/>
        </dgm:presLayoutVars>
      </dgm:prSet>
      <dgm:spPr/>
    </dgm:pt>
    <dgm:pt modelId="{D9DDAD9B-D3D8-4920-BD9D-3B5F24378249}" type="pres">
      <dgm:prSet presAssocID="{6134F267-D857-429D-B7B7-CBEA924464C8}" presName="sp" presStyleCnt="0"/>
      <dgm:spPr/>
    </dgm:pt>
    <dgm:pt modelId="{19AB0679-95C4-4658-A3E3-E6FA05BD3EEC}" type="pres">
      <dgm:prSet presAssocID="{DF73D57E-D0C7-4F33-80FF-2B0B95B5677A}" presName="composite" presStyleCnt="0"/>
      <dgm:spPr/>
    </dgm:pt>
    <dgm:pt modelId="{FE0EF5DD-1191-428D-B6BC-303F89FF49E6}" type="pres">
      <dgm:prSet presAssocID="{DF73D57E-D0C7-4F33-80FF-2B0B95B5677A}" presName="parentText" presStyleLbl="alignNode1" presStyleIdx="1" presStyleCnt="3">
        <dgm:presLayoutVars>
          <dgm:chMax val="1"/>
          <dgm:bulletEnabled val="1"/>
        </dgm:presLayoutVars>
      </dgm:prSet>
      <dgm:spPr/>
    </dgm:pt>
    <dgm:pt modelId="{70E4A078-9C53-459E-805A-E382999C2AAC}" type="pres">
      <dgm:prSet presAssocID="{DF73D57E-D0C7-4F33-80FF-2B0B95B5677A}" presName="descendantText" presStyleLbl="alignAcc1" presStyleIdx="1" presStyleCnt="3">
        <dgm:presLayoutVars>
          <dgm:bulletEnabled val="1"/>
        </dgm:presLayoutVars>
      </dgm:prSet>
      <dgm:spPr/>
    </dgm:pt>
    <dgm:pt modelId="{C16D42D9-415E-4C75-83E6-5490B576B211}" type="pres">
      <dgm:prSet presAssocID="{D8D65BF7-1CBA-4DD0-AC9A-5A3A5F86A759}" presName="sp" presStyleCnt="0"/>
      <dgm:spPr/>
    </dgm:pt>
    <dgm:pt modelId="{6DE013EE-60B8-436C-850B-B45920169E11}" type="pres">
      <dgm:prSet presAssocID="{2A4DC2D9-9EE7-4BCA-AA64-84A37F37A1C0}" presName="composite" presStyleCnt="0"/>
      <dgm:spPr/>
    </dgm:pt>
    <dgm:pt modelId="{B7E0D335-2BCA-4DD0-BA5F-22CD69FBD252}" type="pres">
      <dgm:prSet presAssocID="{2A4DC2D9-9EE7-4BCA-AA64-84A37F37A1C0}" presName="parentText" presStyleLbl="alignNode1" presStyleIdx="2" presStyleCnt="3">
        <dgm:presLayoutVars>
          <dgm:chMax val="1"/>
          <dgm:bulletEnabled val="1"/>
        </dgm:presLayoutVars>
      </dgm:prSet>
      <dgm:spPr/>
    </dgm:pt>
    <dgm:pt modelId="{8AE949CC-7682-4384-8048-D719E7F21A9E}" type="pres">
      <dgm:prSet presAssocID="{2A4DC2D9-9EE7-4BCA-AA64-84A37F37A1C0}" presName="descendantText" presStyleLbl="alignAcc1" presStyleIdx="2" presStyleCnt="3">
        <dgm:presLayoutVars>
          <dgm:bulletEnabled val="1"/>
        </dgm:presLayoutVars>
      </dgm:prSet>
      <dgm:spPr/>
    </dgm:pt>
  </dgm:ptLst>
  <dgm:cxnLst>
    <dgm:cxn modelId="{DAC78606-E68F-4C15-ABC5-9070941AA610}" type="presOf" srcId="{96409A3D-218F-4C09-80BB-DDD19910270B}" destId="{9256FEFC-BE00-4B30-AD65-B4BC4DFCB795}" srcOrd="0" destOrd="0" presId="urn:microsoft.com/office/officeart/2005/8/layout/chevron2"/>
    <dgm:cxn modelId="{2F11930F-A433-4371-B3B3-10FBF150E1C6}" type="presOf" srcId="{2A4DC2D9-9EE7-4BCA-AA64-84A37F37A1C0}" destId="{B7E0D335-2BCA-4DD0-BA5F-22CD69FBD252}" srcOrd="0" destOrd="0" presId="urn:microsoft.com/office/officeart/2005/8/layout/chevron2"/>
    <dgm:cxn modelId="{997C2C16-33E2-4C1B-9E3A-03B0AB693B48}" srcId="{1A56D3F5-8526-4AF1-977D-153511241533}" destId="{DF73D57E-D0C7-4F33-80FF-2B0B95B5677A}" srcOrd="1" destOrd="0" parTransId="{66E9D61C-F674-4513-A9D8-4086A5857D00}" sibTransId="{D8D65BF7-1CBA-4DD0-AC9A-5A3A5F86A759}"/>
    <dgm:cxn modelId="{DDB83D5D-A24B-4D5C-8461-61FA1353FCA6}" type="presOf" srcId="{94C854B8-5B62-4B64-B964-C56616D3DCC1}" destId="{14264747-C8CC-4BC5-8C52-99D74A692E33}" srcOrd="0" destOrd="0" presId="urn:microsoft.com/office/officeart/2005/8/layout/chevron2"/>
    <dgm:cxn modelId="{7830D36B-B2E8-472E-9E41-049BDEE8B25D}" srcId="{DF73D57E-D0C7-4F33-80FF-2B0B95B5677A}" destId="{09E996EB-4EEA-4F84-BFD8-BDEBD1BF75FB}" srcOrd="0" destOrd="0" parTransId="{4A731EBE-576F-40E5-B177-798BD76C976E}" sibTransId="{BE43420E-2D81-41B0-9C2D-A0B1DBA0F7EE}"/>
    <dgm:cxn modelId="{ABFC6770-24C4-47C5-B2BE-24A2004E2592}" srcId="{1A56D3F5-8526-4AF1-977D-153511241533}" destId="{2A4DC2D9-9EE7-4BCA-AA64-84A37F37A1C0}" srcOrd="2" destOrd="0" parTransId="{81B935A5-0AC2-4DA9-BD3F-B168B8C7BB0E}" sibTransId="{C33024BD-C988-433F-9EF1-0A917E7B45EE}"/>
    <dgm:cxn modelId="{5D43B671-B6CE-4394-B962-84C91F1B8BBC}" type="presOf" srcId="{DF73D57E-D0C7-4F33-80FF-2B0B95B5677A}" destId="{FE0EF5DD-1191-428D-B6BC-303F89FF49E6}" srcOrd="0" destOrd="0" presId="urn:microsoft.com/office/officeart/2005/8/layout/chevron2"/>
    <dgm:cxn modelId="{8AC2EB74-32C3-4D67-9AA0-B060F3C9C483}" srcId="{2A4DC2D9-9EE7-4BCA-AA64-84A37F37A1C0}" destId="{F8CCE8B1-D016-402C-82AB-A67D4B2FE829}" srcOrd="0" destOrd="0" parTransId="{8034C02A-C26E-4D8C-A310-73779A55FD0A}" sibTransId="{78D5FAD6-9147-4BE6-A06A-CC7798D0D957}"/>
    <dgm:cxn modelId="{E3AEAE80-8615-4EC4-A04D-F9268666B603}" srcId="{96409A3D-218F-4C09-80BB-DDD19910270B}" destId="{94C854B8-5B62-4B64-B964-C56616D3DCC1}" srcOrd="0" destOrd="0" parTransId="{2E74FE95-198E-477B-90E2-134336DE03A0}" sibTransId="{CEB0C5F3-1354-462F-A5FD-EA4221076365}"/>
    <dgm:cxn modelId="{05B89CB2-C28D-4CF9-BF37-BB0C0F50CD12}" type="presOf" srcId="{1A56D3F5-8526-4AF1-977D-153511241533}" destId="{55D7796C-48F3-4FC6-8D91-14892D9D2B6B}" srcOrd="0" destOrd="0" presId="urn:microsoft.com/office/officeart/2005/8/layout/chevron2"/>
    <dgm:cxn modelId="{E25361BC-CDA6-4698-8B69-9E7C6279434F}" type="presOf" srcId="{F8CCE8B1-D016-402C-82AB-A67D4B2FE829}" destId="{8AE949CC-7682-4384-8048-D719E7F21A9E}" srcOrd="0" destOrd="0" presId="urn:microsoft.com/office/officeart/2005/8/layout/chevron2"/>
    <dgm:cxn modelId="{818A80CC-A827-45C6-AD8B-0B064DE3641E}" type="presOf" srcId="{09E996EB-4EEA-4F84-BFD8-BDEBD1BF75FB}" destId="{70E4A078-9C53-459E-805A-E382999C2AAC}" srcOrd="0" destOrd="0" presId="urn:microsoft.com/office/officeart/2005/8/layout/chevron2"/>
    <dgm:cxn modelId="{C9696FE4-1F36-416A-A691-DAA712542649}" srcId="{1A56D3F5-8526-4AF1-977D-153511241533}" destId="{96409A3D-218F-4C09-80BB-DDD19910270B}" srcOrd="0" destOrd="0" parTransId="{5C47D13A-5F5A-4201-B0E5-A9D77AEE87F3}" sibTransId="{6134F267-D857-429D-B7B7-CBEA924464C8}"/>
    <dgm:cxn modelId="{811215E6-9D7A-4043-8A4B-6229C804FA8B}" type="presParOf" srcId="{55D7796C-48F3-4FC6-8D91-14892D9D2B6B}" destId="{B0F61462-E954-436E-8511-B6C33DC72182}" srcOrd="0" destOrd="0" presId="urn:microsoft.com/office/officeart/2005/8/layout/chevron2"/>
    <dgm:cxn modelId="{C2870EF5-BE60-4F9F-8F67-64847F69A5AD}" type="presParOf" srcId="{B0F61462-E954-436E-8511-B6C33DC72182}" destId="{9256FEFC-BE00-4B30-AD65-B4BC4DFCB795}" srcOrd="0" destOrd="0" presId="urn:microsoft.com/office/officeart/2005/8/layout/chevron2"/>
    <dgm:cxn modelId="{1B12B51E-36B6-452C-9DD5-2723E074907B}" type="presParOf" srcId="{B0F61462-E954-436E-8511-B6C33DC72182}" destId="{14264747-C8CC-4BC5-8C52-99D74A692E33}" srcOrd="1" destOrd="0" presId="urn:microsoft.com/office/officeart/2005/8/layout/chevron2"/>
    <dgm:cxn modelId="{902F6A15-9040-4E4B-8705-27DEDCA6A070}" type="presParOf" srcId="{55D7796C-48F3-4FC6-8D91-14892D9D2B6B}" destId="{D9DDAD9B-D3D8-4920-BD9D-3B5F24378249}" srcOrd="1" destOrd="0" presId="urn:microsoft.com/office/officeart/2005/8/layout/chevron2"/>
    <dgm:cxn modelId="{D2641782-ECFA-4698-8399-EA788349895E}" type="presParOf" srcId="{55D7796C-48F3-4FC6-8D91-14892D9D2B6B}" destId="{19AB0679-95C4-4658-A3E3-E6FA05BD3EEC}" srcOrd="2" destOrd="0" presId="urn:microsoft.com/office/officeart/2005/8/layout/chevron2"/>
    <dgm:cxn modelId="{9C53EF77-5906-4D46-85CE-8D7A84AE3D27}" type="presParOf" srcId="{19AB0679-95C4-4658-A3E3-E6FA05BD3EEC}" destId="{FE0EF5DD-1191-428D-B6BC-303F89FF49E6}" srcOrd="0" destOrd="0" presId="urn:microsoft.com/office/officeart/2005/8/layout/chevron2"/>
    <dgm:cxn modelId="{FD873043-762A-453E-8BBE-760657782757}" type="presParOf" srcId="{19AB0679-95C4-4658-A3E3-E6FA05BD3EEC}" destId="{70E4A078-9C53-459E-805A-E382999C2AAC}" srcOrd="1" destOrd="0" presId="urn:microsoft.com/office/officeart/2005/8/layout/chevron2"/>
    <dgm:cxn modelId="{001BBA78-7B67-4FF6-B3F1-A96806BF2942}" type="presParOf" srcId="{55D7796C-48F3-4FC6-8D91-14892D9D2B6B}" destId="{C16D42D9-415E-4C75-83E6-5490B576B211}" srcOrd="3" destOrd="0" presId="urn:microsoft.com/office/officeart/2005/8/layout/chevron2"/>
    <dgm:cxn modelId="{0FED56A3-3D64-48EB-A564-F9D14B00359E}" type="presParOf" srcId="{55D7796C-48F3-4FC6-8D91-14892D9D2B6B}" destId="{6DE013EE-60B8-436C-850B-B45920169E11}" srcOrd="4" destOrd="0" presId="urn:microsoft.com/office/officeart/2005/8/layout/chevron2"/>
    <dgm:cxn modelId="{C6355083-7939-44B5-B8C3-DE078ADE3CD2}" type="presParOf" srcId="{6DE013EE-60B8-436C-850B-B45920169E11}" destId="{B7E0D335-2BCA-4DD0-BA5F-22CD69FBD252}" srcOrd="0" destOrd="0" presId="urn:microsoft.com/office/officeart/2005/8/layout/chevron2"/>
    <dgm:cxn modelId="{9F5CA9B2-3EB9-4A6B-A660-42D10597CB5A}" type="presParOf" srcId="{6DE013EE-60B8-436C-850B-B45920169E11}" destId="{8AE949CC-7682-4384-8048-D719E7F21A9E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5.xml><?xml version="1.0" encoding="utf-8"?>
<dgm:dataModel xmlns:dgm="http://schemas.openxmlformats.org/drawingml/2006/diagram" xmlns:a="http://schemas.openxmlformats.org/drawingml/2006/main">
  <dgm:ptLst>
    <dgm:pt modelId="{1A56D3F5-8526-4AF1-977D-153511241533}" type="doc">
      <dgm:prSet loTypeId="urn:microsoft.com/office/officeart/2005/8/layout/chevron2" loCatId="process" qsTypeId="urn:microsoft.com/office/officeart/2005/8/quickstyle/3d2" qsCatId="3D" csTypeId="urn:microsoft.com/office/officeart/2005/8/colors/accent1_3" csCatId="accent1" phldr="1"/>
      <dgm:spPr/>
      <dgm:t>
        <a:bodyPr/>
        <a:lstStyle/>
        <a:p>
          <a:endParaRPr lang="en-US"/>
        </a:p>
      </dgm:t>
    </dgm:pt>
    <dgm:pt modelId="{96409A3D-218F-4C09-80BB-DDD19910270B}">
      <dgm:prSet phldrT="[Text]"/>
      <dgm:spPr/>
      <dgm:t>
        <a:bodyPr/>
        <a:lstStyle/>
        <a:p>
          <a:r>
            <a:rPr lang="en-US" dirty="0"/>
            <a:t>1.</a:t>
          </a:r>
        </a:p>
      </dgm:t>
    </dgm:pt>
    <dgm:pt modelId="{5C47D13A-5F5A-4201-B0E5-A9D77AEE87F3}" type="parTrans" cxnId="{C9696FE4-1F36-416A-A691-DAA712542649}">
      <dgm:prSet/>
      <dgm:spPr/>
      <dgm:t>
        <a:bodyPr/>
        <a:lstStyle/>
        <a:p>
          <a:endParaRPr lang="en-US"/>
        </a:p>
      </dgm:t>
    </dgm:pt>
    <dgm:pt modelId="{6134F267-D857-429D-B7B7-CBEA924464C8}" type="sibTrans" cxnId="{C9696FE4-1F36-416A-A691-DAA712542649}">
      <dgm:prSet/>
      <dgm:spPr/>
      <dgm:t>
        <a:bodyPr/>
        <a:lstStyle/>
        <a:p>
          <a:endParaRPr lang="en-US"/>
        </a:p>
      </dgm:t>
    </dgm:pt>
    <dgm:pt modelId="{292BC29E-BC65-4F3E-B314-B0C8121993FB}">
      <dgm:prSet phldrT="[Text]"/>
      <dgm:spPr/>
      <dgm:t>
        <a:bodyPr/>
        <a:lstStyle/>
        <a:p>
          <a:r>
            <a:rPr lang="en-US" dirty="0"/>
            <a:t>2.</a:t>
          </a:r>
        </a:p>
      </dgm:t>
    </dgm:pt>
    <dgm:pt modelId="{7FB616F0-D698-4D40-8D9C-5C70EAED1CBC}" type="parTrans" cxnId="{3D95E72B-DDCB-4727-BE56-5A22773DEFF9}">
      <dgm:prSet/>
      <dgm:spPr/>
      <dgm:t>
        <a:bodyPr/>
        <a:lstStyle/>
        <a:p>
          <a:endParaRPr lang="en-US"/>
        </a:p>
      </dgm:t>
    </dgm:pt>
    <dgm:pt modelId="{84634D2E-443A-4578-9D66-50DD5AA83E81}" type="sibTrans" cxnId="{3D95E72B-DDCB-4727-BE56-5A22773DEFF9}">
      <dgm:prSet/>
      <dgm:spPr/>
      <dgm:t>
        <a:bodyPr/>
        <a:lstStyle/>
        <a:p>
          <a:endParaRPr lang="en-US"/>
        </a:p>
      </dgm:t>
    </dgm:pt>
    <dgm:pt modelId="{B5AE0BA1-AB78-43AD-9415-857A864329B1}">
      <dgm:prSet phldrT="[Text]"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400" b="1" dirty="0"/>
            <a:t>PK5.1/</a:t>
          </a:r>
          <a:r>
            <a:rPr lang="en-US" sz="1400" b="1" dirty="0" err="1"/>
            <a:t>Lampiran</a:t>
          </a:r>
          <a:r>
            <a:rPr lang="en-US" sz="1400" b="1" dirty="0"/>
            <a:t> 5/7.6(7.6.1)</a:t>
          </a:r>
        </a:p>
      </dgm:t>
    </dgm:pt>
    <dgm:pt modelId="{1CB68C8F-9E58-4D8F-AEEC-D029957A967F}" type="parTrans" cxnId="{93220AF1-ECDF-40CF-8C0C-D0BCE3F9F296}">
      <dgm:prSet/>
      <dgm:spPr/>
      <dgm:t>
        <a:bodyPr/>
        <a:lstStyle/>
        <a:p>
          <a:endParaRPr lang="en-US"/>
        </a:p>
      </dgm:t>
    </dgm:pt>
    <dgm:pt modelId="{EEF57D46-7958-4567-BB76-7B845C6D684C}" type="sibTrans" cxnId="{93220AF1-ECDF-40CF-8C0C-D0BCE3F9F296}">
      <dgm:prSet/>
      <dgm:spPr/>
      <dgm:t>
        <a:bodyPr/>
        <a:lstStyle/>
        <a:p>
          <a:endParaRPr lang="en-US"/>
        </a:p>
      </dgm:t>
    </dgm:pt>
    <dgm:pt modelId="{94C854B8-5B62-4B64-B964-C56616D3DCC1}">
      <dgm:prSet phldrT="[Text]"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800" dirty="0" err="1"/>
            <a:t>Penggantungan</a:t>
          </a:r>
          <a:r>
            <a:rPr lang="en-US" sz="1800" dirty="0"/>
            <a:t> </a:t>
          </a:r>
          <a:r>
            <a:rPr lang="en-US" sz="1800" dirty="0" err="1"/>
            <a:t>Kontrak</a:t>
          </a:r>
          <a:r>
            <a:rPr lang="en-US" sz="1800" dirty="0"/>
            <a:t> </a:t>
          </a:r>
          <a:r>
            <a:rPr lang="en-US" sz="1800" dirty="0" err="1"/>
            <a:t>adalah</a:t>
          </a:r>
          <a:r>
            <a:rPr lang="en-US" sz="1800" dirty="0"/>
            <a:t> proses </a:t>
          </a:r>
          <a:r>
            <a:rPr lang="en-US" sz="1800" dirty="0" err="1"/>
            <a:t>untuk</a:t>
          </a:r>
          <a:r>
            <a:rPr lang="en-US" sz="1800" dirty="0"/>
            <a:t> </a:t>
          </a:r>
          <a:r>
            <a:rPr lang="en-US" sz="1800" dirty="0" err="1"/>
            <a:t>memberhentikan</a:t>
          </a:r>
          <a:r>
            <a:rPr lang="en-US" sz="1800" dirty="0"/>
            <a:t> </a:t>
          </a:r>
          <a:r>
            <a:rPr lang="en-US" sz="1800" dirty="0" err="1"/>
            <a:t>sementara</a:t>
          </a:r>
          <a:r>
            <a:rPr lang="en-US" sz="1800" dirty="0"/>
            <a:t> (</a:t>
          </a:r>
          <a:r>
            <a:rPr lang="en-US" sz="1800" dirty="0" err="1"/>
            <a:t>menggantung</a:t>
          </a:r>
          <a:r>
            <a:rPr lang="en-US" sz="1800" dirty="0"/>
            <a:t>) /</a:t>
          </a:r>
          <a:r>
            <a:rPr lang="en-US" sz="1800" dirty="0" err="1"/>
            <a:t>membenarkan</a:t>
          </a:r>
          <a:r>
            <a:rPr lang="en-US" sz="1800" dirty="0"/>
            <a:t> </a:t>
          </a:r>
          <a:r>
            <a:rPr lang="en-US" sz="1800" dirty="0" err="1"/>
            <a:t>pembelian</a:t>
          </a:r>
          <a:r>
            <a:rPr lang="en-US" sz="1800" dirty="0"/>
            <a:t> (</a:t>
          </a:r>
          <a:r>
            <a:rPr lang="en-US" sz="1800" dirty="0" err="1"/>
            <a:t>mengaktifkan</a:t>
          </a:r>
          <a:r>
            <a:rPr lang="en-US" sz="1800" dirty="0"/>
            <a:t>) </a:t>
          </a:r>
          <a:r>
            <a:rPr lang="en-US" sz="1800" dirty="0" err="1"/>
            <a:t>bagi</a:t>
          </a:r>
          <a:r>
            <a:rPr lang="en-US" sz="1800" dirty="0"/>
            <a:t> </a:t>
          </a:r>
          <a:r>
            <a:rPr lang="en-US" sz="1800" dirty="0" err="1"/>
            <a:t>sesuatu</a:t>
          </a:r>
          <a:r>
            <a:rPr lang="en-US" sz="1800" dirty="0"/>
            <a:t> item </a:t>
          </a:r>
          <a:r>
            <a:rPr lang="en-US" sz="1800" dirty="0" err="1"/>
            <a:t>atau</a:t>
          </a:r>
          <a:r>
            <a:rPr lang="en-US" sz="1800" dirty="0"/>
            <a:t> </a:t>
          </a:r>
          <a:r>
            <a:rPr lang="en-US" sz="1800" dirty="0" err="1"/>
            <a:t>agensi</a:t>
          </a:r>
          <a:r>
            <a:rPr lang="en-US" sz="1900" dirty="0"/>
            <a:t>.</a:t>
          </a:r>
          <a:endParaRPr lang="en-US" sz="1900" b="1" dirty="0"/>
        </a:p>
      </dgm:t>
    </dgm:pt>
    <dgm:pt modelId="{CEB0C5F3-1354-462F-A5FD-EA4221076365}" type="sibTrans" cxnId="{E3AEAE80-8615-4EC4-A04D-F9268666B603}">
      <dgm:prSet/>
      <dgm:spPr/>
      <dgm:t>
        <a:bodyPr/>
        <a:lstStyle/>
        <a:p>
          <a:endParaRPr lang="en-US"/>
        </a:p>
      </dgm:t>
    </dgm:pt>
    <dgm:pt modelId="{2E74FE95-198E-477B-90E2-134336DE03A0}" type="parTrans" cxnId="{E3AEAE80-8615-4EC4-A04D-F9268666B603}">
      <dgm:prSet/>
      <dgm:spPr/>
      <dgm:t>
        <a:bodyPr/>
        <a:lstStyle/>
        <a:p>
          <a:endParaRPr lang="en-US"/>
        </a:p>
      </dgm:t>
    </dgm:pt>
    <dgm:pt modelId="{1800C8F3-0E57-439B-A2A9-E4CE18F57E61}">
      <dgm:prSet phldrT="[Text]"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600" dirty="0" err="1"/>
            <a:t>Penggantungan</a:t>
          </a:r>
          <a:r>
            <a:rPr lang="en-US" sz="1600" dirty="0"/>
            <a:t> item </a:t>
          </a:r>
          <a:r>
            <a:rPr lang="en-US" sz="1600" dirty="0" err="1"/>
            <a:t>bertujuan</a:t>
          </a:r>
          <a:r>
            <a:rPr lang="en-US" sz="1600" dirty="0"/>
            <a:t> </a:t>
          </a:r>
          <a:r>
            <a:rPr lang="en-US" sz="1600" dirty="0" err="1"/>
            <a:t>untuk</a:t>
          </a:r>
          <a:r>
            <a:rPr lang="en-US" sz="1600" dirty="0"/>
            <a:t> </a:t>
          </a:r>
          <a:r>
            <a:rPr lang="en-US" sz="1600" dirty="0" err="1"/>
            <a:t>membolehkan</a:t>
          </a:r>
          <a:r>
            <a:rPr lang="en-US" sz="1600" dirty="0"/>
            <a:t> </a:t>
          </a:r>
          <a:r>
            <a:rPr lang="nb-NO" sz="1600" dirty="0"/>
            <a:t>Pentadbir Kontrak menyekat Permintaan Kontrak </a:t>
          </a:r>
          <a:r>
            <a:rPr lang="en-US" sz="1600" dirty="0" err="1"/>
            <a:t>dikeluarkan</a:t>
          </a:r>
          <a:r>
            <a:rPr lang="en-US" sz="1600" dirty="0"/>
            <a:t> </a:t>
          </a:r>
          <a:r>
            <a:rPr lang="en-US" sz="1600" dirty="0" err="1"/>
            <a:t>ke</a:t>
          </a:r>
          <a:r>
            <a:rPr lang="en-US" sz="1600" dirty="0"/>
            <a:t> </a:t>
          </a:r>
          <a:r>
            <a:rPr lang="en-US" sz="1600" dirty="0" err="1"/>
            <a:t>atas</a:t>
          </a:r>
          <a:r>
            <a:rPr lang="en-US" sz="1600" dirty="0"/>
            <a:t> </a:t>
          </a:r>
          <a:r>
            <a:rPr lang="en-US" sz="1600" dirty="0" err="1"/>
            <a:t>sesuatu</a:t>
          </a:r>
          <a:r>
            <a:rPr lang="en-US" sz="1600" dirty="0"/>
            <a:t> item </a:t>
          </a:r>
          <a:r>
            <a:rPr lang="en-US" sz="1600" dirty="0" err="1"/>
            <a:t>atas</a:t>
          </a:r>
          <a:r>
            <a:rPr lang="en-US" sz="1600" dirty="0"/>
            <a:t> </a:t>
          </a:r>
          <a:r>
            <a:rPr lang="en-US" sz="1600" dirty="0" err="1"/>
            <a:t>sebab-sebab</a:t>
          </a:r>
          <a:r>
            <a:rPr lang="en-US" sz="1600" dirty="0"/>
            <a:t> </a:t>
          </a:r>
          <a:r>
            <a:rPr lang="en-US" sz="1600" dirty="0" err="1"/>
            <a:t>tertentu</a:t>
          </a:r>
          <a:r>
            <a:rPr lang="en-US" sz="1600" dirty="0"/>
            <a:t>. </a:t>
          </a:r>
          <a:r>
            <a:rPr lang="en-US" sz="1600" dirty="0" err="1"/>
            <a:t>Contoh</a:t>
          </a:r>
          <a:r>
            <a:rPr lang="en-US" sz="1600" dirty="0"/>
            <a:t>: </a:t>
          </a:r>
          <a:r>
            <a:rPr lang="en-US" sz="1600" dirty="0" err="1"/>
            <a:t>Penarikan</a:t>
          </a:r>
          <a:r>
            <a:rPr lang="en-US" sz="1600" dirty="0"/>
            <a:t> </a:t>
          </a:r>
          <a:r>
            <a:rPr lang="en-US" sz="1600" dirty="0" err="1"/>
            <a:t>balik</a:t>
          </a:r>
          <a:r>
            <a:rPr lang="en-US" sz="1600" dirty="0"/>
            <a:t> </a:t>
          </a:r>
          <a:r>
            <a:rPr lang="en-US" sz="1600" dirty="0" err="1"/>
            <a:t>pensijilan</a:t>
          </a:r>
          <a:r>
            <a:rPr lang="en-US" sz="1600" dirty="0"/>
            <a:t> </a:t>
          </a:r>
          <a:r>
            <a:rPr lang="en-US" sz="1600" dirty="0" err="1"/>
            <a:t>ke</a:t>
          </a:r>
          <a:r>
            <a:rPr lang="en-US" sz="1600" dirty="0"/>
            <a:t> </a:t>
          </a:r>
          <a:r>
            <a:rPr lang="en-US" sz="1600" dirty="0" err="1"/>
            <a:t>atas</a:t>
          </a:r>
          <a:r>
            <a:rPr lang="en-US" sz="1600" dirty="0"/>
            <a:t> </a:t>
          </a:r>
          <a:r>
            <a:rPr lang="en-US" sz="1600" dirty="0" err="1"/>
            <a:t>sesuatu</a:t>
          </a:r>
          <a:r>
            <a:rPr lang="en-US" sz="1600" dirty="0"/>
            <a:t> item.</a:t>
          </a:r>
          <a:endParaRPr lang="en-US" sz="1600" b="1" dirty="0"/>
        </a:p>
      </dgm:t>
    </dgm:pt>
    <dgm:pt modelId="{E5D1F472-F686-409B-A9FD-A6CE1E85D0C1}" type="parTrans" cxnId="{D0B3FBB5-8B25-4573-AF64-D048C99FB34F}">
      <dgm:prSet/>
      <dgm:spPr/>
      <dgm:t>
        <a:bodyPr/>
        <a:lstStyle/>
        <a:p>
          <a:endParaRPr lang="en-US"/>
        </a:p>
      </dgm:t>
    </dgm:pt>
    <dgm:pt modelId="{0FCCB64C-3222-4FDD-ADA9-8B3568AA69C3}" type="sibTrans" cxnId="{D0B3FBB5-8B25-4573-AF64-D048C99FB34F}">
      <dgm:prSet/>
      <dgm:spPr/>
      <dgm:t>
        <a:bodyPr/>
        <a:lstStyle/>
        <a:p>
          <a:endParaRPr lang="en-US"/>
        </a:p>
      </dgm:t>
    </dgm:pt>
    <dgm:pt modelId="{55D7796C-48F3-4FC6-8D91-14892D9D2B6B}" type="pres">
      <dgm:prSet presAssocID="{1A56D3F5-8526-4AF1-977D-153511241533}" presName="linearFlow" presStyleCnt="0">
        <dgm:presLayoutVars>
          <dgm:dir/>
          <dgm:animLvl val="lvl"/>
          <dgm:resizeHandles val="exact"/>
        </dgm:presLayoutVars>
      </dgm:prSet>
      <dgm:spPr/>
    </dgm:pt>
    <dgm:pt modelId="{B0F61462-E954-436E-8511-B6C33DC72182}" type="pres">
      <dgm:prSet presAssocID="{96409A3D-218F-4C09-80BB-DDD19910270B}" presName="composite" presStyleCnt="0"/>
      <dgm:spPr/>
    </dgm:pt>
    <dgm:pt modelId="{9256FEFC-BE00-4B30-AD65-B4BC4DFCB795}" type="pres">
      <dgm:prSet presAssocID="{96409A3D-218F-4C09-80BB-DDD19910270B}" presName="parentText" presStyleLbl="alignNode1" presStyleIdx="0" presStyleCnt="2">
        <dgm:presLayoutVars>
          <dgm:chMax val="1"/>
          <dgm:bulletEnabled val="1"/>
        </dgm:presLayoutVars>
      </dgm:prSet>
      <dgm:spPr/>
    </dgm:pt>
    <dgm:pt modelId="{14264747-C8CC-4BC5-8C52-99D74A692E33}" type="pres">
      <dgm:prSet presAssocID="{96409A3D-218F-4C09-80BB-DDD19910270B}" presName="descendantText" presStyleLbl="alignAcc1" presStyleIdx="0" presStyleCnt="2">
        <dgm:presLayoutVars>
          <dgm:bulletEnabled val="1"/>
        </dgm:presLayoutVars>
      </dgm:prSet>
      <dgm:spPr/>
    </dgm:pt>
    <dgm:pt modelId="{D9DDAD9B-D3D8-4920-BD9D-3B5F24378249}" type="pres">
      <dgm:prSet presAssocID="{6134F267-D857-429D-B7B7-CBEA924464C8}" presName="sp" presStyleCnt="0"/>
      <dgm:spPr/>
    </dgm:pt>
    <dgm:pt modelId="{30F81F17-3FEF-4FD2-8A78-421A368655BA}" type="pres">
      <dgm:prSet presAssocID="{292BC29E-BC65-4F3E-B314-B0C8121993FB}" presName="composite" presStyleCnt="0"/>
      <dgm:spPr/>
    </dgm:pt>
    <dgm:pt modelId="{0B3B78DC-FE12-4E05-B18F-32975D64B63E}" type="pres">
      <dgm:prSet presAssocID="{292BC29E-BC65-4F3E-B314-B0C8121993FB}" presName="parentText" presStyleLbl="alignNode1" presStyleIdx="1" presStyleCnt="2">
        <dgm:presLayoutVars>
          <dgm:chMax val="1"/>
          <dgm:bulletEnabled val="1"/>
        </dgm:presLayoutVars>
      </dgm:prSet>
      <dgm:spPr/>
    </dgm:pt>
    <dgm:pt modelId="{7C371549-C151-4AAA-AEC6-014B1B64B025}" type="pres">
      <dgm:prSet presAssocID="{292BC29E-BC65-4F3E-B314-B0C8121993FB}" presName="descendantText" presStyleLbl="alignAcc1" presStyleIdx="1" presStyleCnt="2">
        <dgm:presLayoutVars>
          <dgm:bulletEnabled val="1"/>
        </dgm:presLayoutVars>
      </dgm:prSet>
      <dgm:spPr/>
    </dgm:pt>
  </dgm:ptLst>
  <dgm:cxnLst>
    <dgm:cxn modelId="{0B864D07-6FFD-4655-AE63-A04371701D2A}" type="presOf" srcId="{94C854B8-5B62-4B64-B964-C56616D3DCC1}" destId="{14264747-C8CC-4BC5-8C52-99D74A692E33}" srcOrd="0" destOrd="0" presId="urn:microsoft.com/office/officeart/2005/8/layout/chevron2"/>
    <dgm:cxn modelId="{203D6417-4B16-41BB-96D3-F539CFF6C51E}" type="presOf" srcId="{292BC29E-BC65-4F3E-B314-B0C8121993FB}" destId="{0B3B78DC-FE12-4E05-B18F-32975D64B63E}" srcOrd="0" destOrd="0" presId="urn:microsoft.com/office/officeart/2005/8/layout/chevron2"/>
    <dgm:cxn modelId="{3D95E72B-DDCB-4727-BE56-5A22773DEFF9}" srcId="{1A56D3F5-8526-4AF1-977D-153511241533}" destId="{292BC29E-BC65-4F3E-B314-B0C8121993FB}" srcOrd="1" destOrd="0" parTransId="{7FB616F0-D698-4D40-8D9C-5C70EAED1CBC}" sibTransId="{84634D2E-443A-4578-9D66-50DD5AA83E81}"/>
    <dgm:cxn modelId="{F5F71566-A0B3-44C6-AFA6-0A3807D8C040}" type="presOf" srcId="{96409A3D-218F-4C09-80BB-DDD19910270B}" destId="{9256FEFC-BE00-4B30-AD65-B4BC4DFCB795}" srcOrd="0" destOrd="0" presId="urn:microsoft.com/office/officeart/2005/8/layout/chevron2"/>
    <dgm:cxn modelId="{15765F71-A253-4487-8A66-D5F9AF6459D7}" type="presOf" srcId="{1800C8F3-0E57-439B-A2A9-E4CE18F57E61}" destId="{7C371549-C151-4AAA-AEC6-014B1B64B025}" srcOrd="0" destOrd="1" presId="urn:microsoft.com/office/officeart/2005/8/layout/chevron2"/>
    <dgm:cxn modelId="{C5175277-1A09-467A-9179-8A31C6B51939}" type="presOf" srcId="{B5AE0BA1-AB78-43AD-9415-857A864329B1}" destId="{7C371549-C151-4AAA-AEC6-014B1B64B025}" srcOrd="0" destOrd="0" presId="urn:microsoft.com/office/officeart/2005/8/layout/chevron2"/>
    <dgm:cxn modelId="{E3AEAE80-8615-4EC4-A04D-F9268666B603}" srcId="{96409A3D-218F-4C09-80BB-DDD19910270B}" destId="{94C854B8-5B62-4B64-B964-C56616D3DCC1}" srcOrd="0" destOrd="0" parTransId="{2E74FE95-198E-477B-90E2-134336DE03A0}" sibTransId="{CEB0C5F3-1354-462F-A5FD-EA4221076365}"/>
    <dgm:cxn modelId="{6BBF64A3-29C0-4FC5-8E67-E168621005EC}" type="presOf" srcId="{1A56D3F5-8526-4AF1-977D-153511241533}" destId="{55D7796C-48F3-4FC6-8D91-14892D9D2B6B}" srcOrd="0" destOrd="0" presId="urn:microsoft.com/office/officeart/2005/8/layout/chevron2"/>
    <dgm:cxn modelId="{D0B3FBB5-8B25-4573-AF64-D048C99FB34F}" srcId="{292BC29E-BC65-4F3E-B314-B0C8121993FB}" destId="{1800C8F3-0E57-439B-A2A9-E4CE18F57E61}" srcOrd="1" destOrd="0" parTransId="{E5D1F472-F686-409B-A9FD-A6CE1E85D0C1}" sibTransId="{0FCCB64C-3222-4FDD-ADA9-8B3568AA69C3}"/>
    <dgm:cxn modelId="{C9696FE4-1F36-416A-A691-DAA712542649}" srcId="{1A56D3F5-8526-4AF1-977D-153511241533}" destId="{96409A3D-218F-4C09-80BB-DDD19910270B}" srcOrd="0" destOrd="0" parTransId="{5C47D13A-5F5A-4201-B0E5-A9D77AEE87F3}" sibTransId="{6134F267-D857-429D-B7B7-CBEA924464C8}"/>
    <dgm:cxn modelId="{93220AF1-ECDF-40CF-8C0C-D0BCE3F9F296}" srcId="{292BC29E-BC65-4F3E-B314-B0C8121993FB}" destId="{B5AE0BA1-AB78-43AD-9415-857A864329B1}" srcOrd="0" destOrd="0" parTransId="{1CB68C8F-9E58-4D8F-AEEC-D029957A967F}" sibTransId="{EEF57D46-7958-4567-BB76-7B845C6D684C}"/>
    <dgm:cxn modelId="{CB2C9171-DEE2-4491-B12F-5A05A4637681}" type="presParOf" srcId="{55D7796C-48F3-4FC6-8D91-14892D9D2B6B}" destId="{B0F61462-E954-436E-8511-B6C33DC72182}" srcOrd="0" destOrd="0" presId="urn:microsoft.com/office/officeart/2005/8/layout/chevron2"/>
    <dgm:cxn modelId="{4BCF0792-0465-4B41-B92E-7D2B2E8E5EA3}" type="presParOf" srcId="{B0F61462-E954-436E-8511-B6C33DC72182}" destId="{9256FEFC-BE00-4B30-AD65-B4BC4DFCB795}" srcOrd="0" destOrd="0" presId="urn:microsoft.com/office/officeart/2005/8/layout/chevron2"/>
    <dgm:cxn modelId="{5C1D9CD8-261C-47AB-AD73-715048F8772E}" type="presParOf" srcId="{B0F61462-E954-436E-8511-B6C33DC72182}" destId="{14264747-C8CC-4BC5-8C52-99D74A692E33}" srcOrd="1" destOrd="0" presId="urn:microsoft.com/office/officeart/2005/8/layout/chevron2"/>
    <dgm:cxn modelId="{F3E16639-7B11-4F23-A435-995B83451D48}" type="presParOf" srcId="{55D7796C-48F3-4FC6-8D91-14892D9D2B6B}" destId="{D9DDAD9B-D3D8-4920-BD9D-3B5F24378249}" srcOrd="1" destOrd="0" presId="urn:microsoft.com/office/officeart/2005/8/layout/chevron2"/>
    <dgm:cxn modelId="{EB814072-1759-474C-B909-DABAC321573D}" type="presParOf" srcId="{55D7796C-48F3-4FC6-8D91-14892D9D2B6B}" destId="{30F81F17-3FEF-4FD2-8A78-421A368655BA}" srcOrd="2" destOrd="0" presId="urn:microsoft.com/office/officeart/2005/8/layout/chevron2"/>
    <dgm:cxn modelId="{48CD6B99-06E0-4152-8E18-49BF924DA00E}" type="presParOf" srcId="{30F81F17-3FEF-4FD2-8A78-421A368655BA}" destId="{0B3B78DC-FE12-4E05-B18F-32975D64B63E}" srcOrd="0" destOrd="0" presId="urn:microsoft.com/office/officeart/2005/8/layout/chevron2"/>
    <dgm:cxn modelId="{39BB9312-B4C1-471D-9821-E9877F80C204}" type="presParOf" srcId="{30F81F17-3FEF-4FD2-8A78-421A368655BA}" destId="{7C371549-C151-4AAA-AEC6-014B1B64B025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6.xml><?xml version="1.0" encoding="utf-8"?>
<dgm:dataModel xmlns:dgm="http://schemas.openxmlformats.org/drawingml/2006/diagram" xmlns:a="http://schemas.openxmlformats.org/drawingml/2006/main">
  <dgm:ptLst>
    <dgm:pt modelId="{1A56D3F5-8526-4AF1-977D-153511241533}" type="doc">
      <dgm:prSet loTypeId="urn:microsoft.com/office/officeart/2005/8/layout/chevron2" loCatId="process" qsTypeId="urn:microsoft.com/office/officeart/2005/8/quickstyle/3d2" qsCatId="3D" csTypeId="urn:microsoft.com/office/officeart/2005/8/colors/accent1_3" csCatId="accent1" phldr="1"/>
      <dgm:spPr/>
      <dgm:t>
        <a:bodyPr/>
        <a:lstStyle/>
        <a:p>
          <a:endParaRPr lang="en-US"/>
        </a:p>
      </dgm:t>
    </dgm:pt>
    <dgm:pt modelId="{96409A3D-218F-4C09-80BB-DDD19910270B}">
      <dgm:prSet phldrT="[Text]"/>
      <dgm:spPr/>
      <dgm:t>
        <a:bodyPr/>
        <a:lstStyle/>
        <a:p>
          <a:r>
            <a:rPr lang="en-US" dirty="0"/>
            <a:t>3.</a:t>
          </a:r>
        </a:p>
      </dgm:t>
    </dgm:pt>
    <dgm:pt modelId="{5C47D13A-5F5A-4201-B0E5-A9D77AEE87F3}" type="parTrans" cxnId="{C9696FE4-1F36-416A-A691-DAA712542649}">
      <dgm:prSet/>
      <dgm:spPr/>
      <dgm:t>
        <a:bodyPr/>
        <a:lstStyle/>
        <a:p>
          <a:endParaRPr lang="en-US"/>
        </a:p>
      </dgm:t>
    </dgm:pt>
    <dgm:pt modelId="{6134F267-D857-429D-B7B7-CBEA924464C8}" type="sibTrans" cxnId="{C9696FE4-1F36-416A-A691-DAA712542649}">
      <dgm:prSet/>
      <dgm:spPr/>
      <dgm:t>
        <a:bodyPr/>
        <a:lstStyle/>
        <a:p>
          <a:endParaRPr lang="en-US"/>
        </a:p>
      </dgm:t>
    </dgm:pt>
    <dgm:pt modelId="{292BC29E-BC65-4F3E-B314-B0C8121993FB}">
      <dgm:prSet phldrT="[Text]"/>
      <dgm:spPr/>
      <dgm:t>
        <a:bodyPr/>
        <a:lstStyle/>
        <a:p>
          <a:r>
            <a:rPr lang="en-US" dirty="0"/>
            <a:t>4.</a:t>
          </a:r>
        </a:p>
      </dgm:t>
    </dgm:pt>
    <dgm:pt modelId="{7FB616F0-D698-4D40-8D9C-5C70EAED1CBC}" type="parTrans" cxnId="{3D95E72B-DDCB-4727-BE56-5A22773DEFF9}">
      <dgm:prSet/>
      <dgm:spPr/>
      <dgm:t>
        <a:bodyPr/>
        <a:lstStyle/>
        <a:p>
          <a:endParaRPr lang="en-US"/>
        </a:p>
      </dgm:t>
    </dgm:pt>
    <dgm:pt modelId="{84634D2E-443A-4578-9D66-50DD5AA83E81}" type="sibTrans" cxnId="{3D95E72B-DDCB-4727-BE56-5A22773DEFF9}">
      <dgm:prSet/>
      <dgm:spPr/>
      <dgm:t>
        <a:bodyPr/>
        <a:lstStyle/>
        <a:p>
          <a:endParaRPr lang="en-US"/>
        </a:p>
      </dgm:t>
    </dgm:pt>
    <dgm:pt modelId="{B5AE0BA1-AB78-43AD-9415-857A864329B1}">
      <dgm:prSet phldrT="[Text]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dirty="0" err="1"/>
            <a:t>Agensi</a:t>
          </a:r>
          <a:r>
            <a:rPr lang="en-US" dirty="0"/>
            <a:t> </a:t>
          </a:r>
          <a:r>
            <a:rPr lang="en-US" dirty="0" err="1"/>
            <a:t>boleh</a:t>
          </a:r>
          <a:r>
            <a:rPr lang="en-US" dirty="0"/>
            <a:t> </a:t>
          </a:r>
          <a:r>
            <a:rPr lang="en-US" dirty="0" err="1"/>
            <a:t>memilih</a:t>
          </a:r>
          <a:r>
            <a:rPr lang="en-US" dirty="0"/>
            <a:t> </a:t>
          </a:r>
          <a:r>
            <a:rPr lang="en-US" dirty="0" err="1"/>
            <a:t>membuat</a:t>
          </a:r>
          <a:r>
            <a:rPr lang="en-US" dirty="0"/>
            <a:t> </a:t>
          </a:r>
          <a:r>
            <a:rPr lang="en-US" dirty="0" err="1"/>
            <a:t>penggantungan</a:t>
          </a:r>
          <a:r>
            <a:rPr lang="en-US" dirty="0"/>
            <a:t> </a:t>
          </a:r>
          <a:r>
            <a:rPr lang="en-US" dirty="0" err="1"/>
            <a:t>kontrak</a:t>
          </a:r>
          <a:r>
            <a:rPr lang="en-US" dirty="0"/>
            <a:t> (item </a:t>
          </a:r>
          <a:r>
            <a:rPr lang="en-US" dirty="0" err="1"/>
            <a:t>atau</a:t>
          </a:r>
          <a:r>
            <a:rPr lang="en-US" dirty="0"/>
            <a:t> </a:t>
          </a:r>
          <a:r>
            <a:rPr lang="en-US" dirty="0" err="1"/>
            <a:t>agensi</a:t>
          </a:r>
          <a:r>
            <a:rPr lang="en-US" dirty="0"/>
            <a:t>) </a:t>
          </a:r>
          <a:r>
            <a:rPr lang="en-US" dirty="0" err="1"/>
            <a:t>dengan</a:t>
          </a:r>
          <a:r>
            <a:rPr lang="en-US" dirty="0"/>
            <a:t> </a:t>
          </a:r>
          <a:r>
            <a:rPr lang="en-US" dirty="0" err="1"/>
            <a:t>membuat</a:t>
          </a:r>
          <a:r>
            <a:rPr lang="en-US" dirty="0"/>
            <a:t> </a:t>
          </a:r>
          <a:r>
            <a:rPr lang="en-US" dirty="0" err="1"/>
            <a:t>carian</a:t>
          </a:r>
          <a:r>
            <a:rPr lang="en-US" dirty="0"/>
            <a:t> </a:t>
          </a:r>
          <a:r>
            <a:rPr lang="en-US" dirty="0" err="1"/>
            <a:t>kontrak</a:t>
          </a:r>
          <a:r>
            <a:rPr lang="en-US" dirty="0"/>
            <a:t> </a:t>
          </a:r>
          <a:r>
            <a:rPr lang="en-US" dirty="0" err="1"/>
            <a:t>melalui</a:t>
          </a:r>
          <a:r>
            <a:rPr lang="en-US" dirty="0"/>
            <a:t> menu </a:t>
          </a:r>
          <a:r>
            <a:rPr lang="en-US" b="1" dirty="0" err="1"/>
            <a:t>Penyelenggaraan</a:t>
          </a:r>
          <a:r>
            <a:rPr lang="en-US" b="1" dirty="0"/>
            <a:t> </a:t>
          </a:r>
          <a:r>
            <a:rPr lang="en-US" b="1" dirty="0" err="1"/>
            <a:t>Kontrak</a:t>
          </a:r>
          <a:r>
            <a:rPr lang="en-US" b="1" dirty="0"/>
            <a:t> </a:t>
          </a:r>
        </a:p>
      </dgm:t>
    </dgm:pt>
    <dgm:pt modelId="{1CB68C8F-9E58-4D8F-AEEC-D029957A967F}" type="parTrans" cxnId="{93220AF1-ECDF-40CF-8C0C-D0BCE3F9F296}">
      <dgm:prSet/>
      <dgm:spPr/>
      <dgm:t>
        <a:bodyPr/>
        <a:lstStyle/>
        <a:p>
          <a:endParaRPr lang="en-US"/>
        </a:p>
      </dgm:t>
    </dgm:pt>
    <dgm:pt modelId="{EEF57D46-7958-4567-BB76-7B845C6D684C}" type="sibTrans" cxnId="{93220AF1-ECDF-40CF-8C0C-D0BCE3F9F296}">
      <dgm:prSet/>
      <dgm:spPr/>
      <dgm:t>
        <a:bodyPr/>
        <a:lstStyle/>
        <a:p>
          <a:endParaRPr lang="en-US"/>
        </a:p>
      </dgm:t>
    </dgm:pt>
    <dgm:pt modelId="{D7642C8C-E275-461B-9484-E21A4CC53925}">
      <dgm:prSet phldrT="[Text]" custT="1">
        <dgm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dgm:style>
      </dgm:prSet>
      <dgm:spPr/>
      <dgm:t>
        <a:bodyPr/>
        <a:lstStyle/>
        <a:p>
          <a:r>
            <a:rPr lang="en-US" sz="1400" b="1" dirty="0"/>
            <a:t>PK5.1/</a:t>
          </a:r>
          <a:r>
            <a:rPr lang="en-US" sz="1400" b="1" dirty="0" err="1"/>
            <a:t>Lampiran</a:t>
          </a:r>
          <a:r>
            <a:rPr lang="en-US" sz="1400" b="1" dirty="0"/>
            <a:t> 5/7.6(7.6.2)</a:t>
          </a:r>
        </a:p>
      </dgm:t>
    </dgm:pt>
    <dgm:pt modelId="{0ACF39C1-D9B2-4A1E-805C-84AF0C24FA29}" type="parTrans" cxnId="{2E807468-3A95-4A8F-A9B8-049D6DB9E7AE}">
      <dgm:prSet/>
      <dgm:spPr/>
      <dgm:t>
        <a:bodyPr/>
        <a:lstStyle/>
        <a:p>
          <a:endParaRPr lang="en-US"/>
        </a:p>
      </dgm:t>
    </dgm:pt>
    <dgm:pt modelId="{D15AB3B7-BDFA-45E3-9027-117FD962D284}" type="sibTrans" cxnId="{2E807468-3A95-4A8F-A9B8-049D6DB9E7AE}">
      <dgm:prSet/>
      <dgm:spPr/>
      <dgm:t>
        <a:bodyPr/>
        <a:lstStyle/>
        <a:p>
          <a:endParaRPr lang="en-US"/>
        </a:p>
      </dgm:t>
    </dgm:pt>
    <dgm:pt modelId="{17588402-5F85-489F-BC26-8F18C45045DD}">
      <dgm:prSet/>
      <dgm:spPr/>
      <dgm:t>
        <a:bodyPr/>
        <a:lstStyle/>
        <a:p>
          <a:r>
            <a:rPr lang="en-US" sz="1800" dirty="0" err="1"/>
            <a:t>Penggantungan</a:t>
          </a:r>
          <a:r>
            <a:rPr lang="en-US" sz="1800" dirty="0"/>
            <a:t> </a:t>
          </a:r>
          <a:r>
            <a:rPr lang="en-US" sz="1800" dirty="0" err="1"/>
            <a:t>Agensi</a:t>
          </a:r>
          <a:r>
            <a:rPr lang="en-US" sz="1800" dirty="0"/>
            <a:t> </a:t>
          </a:r>
          <a:r>
            <a:rPr lang="en-US" sz="1800" dirty="0" err="1"/>
            <a:t>disediakan</a:t>
          </a:r>
          <a:r>
            <a:rPr lang="en-US" sz="1800" dirty="0"/>
            <a:t> </a:t>
          </a:r>
          <a:r>
            <a:rPr lang="en-US" sz="1800" dirty="0" err="1"/>
            <a:t>untuk</a:t>
          </a:r>
          <a:r>
            <a:rPr lang="en-US" sz="1800" dirty="0"/>
            <a:t> </a:t>
          </a:r>
          <a:r>
            <a:rPr lang="en-US" sz="1800" dirty="0" err="1"/>
            <a:t>membolehkan</a:t>
          </a:r>
          <a:r>
            <a:rPr lang="en-US" sz="1800" dirty="0"/>
            <a:t> </a:t>
          </a:r>
          <a:r>
            <a:rPr lang="nb-NO" sz="1800" dirty="0"/>
            <a:t>Pentadbir Kontrak menghalang Permintaan Kontrak </a:t>
          </a:r>
          <a:r>
            <a:rPr lang="sv-SE" sz="1800" dirty="0"/>
            <a:t>dikeluarkan oleh sesuatu Agensi dalam tempoh masa yang </a:t>
          </a:r>
          <a:r>
            <a:rPr lang="en-US" sz="1800" dirty="0" err="1"/>
            <a:t>tertentu</a:t>
          </a:r>
          <a:r>
            <a:rPr lang="en-US" sz="1800" dirty="0"/>
            <a:t>.</a:t>
          </a:r>
          <a:endParaRPr lang="en-US" sz="1800" b="1" dirty="0"/>
        </a:p>
      </dgm:t>
    </dgm:pt>
    <dgm:pt modelId="{C4450D9A-5A5D-4E9D-8C2B-F0B7046CA78A}" type="parTrans" cxnId="{AB74F5D2-B7D4-4ACA-960A-71F6F9603D3F}">
      <dgm:prSet/>
      <dgm:spPr/>
      <dgm:t>
        <a:bodyPr/>
        <a:lstStyle/>
        <a:p>
          <a:endParaRPr lang="en-US"/>
        </a:p>
      </dgm:t>
    </dgm:pt>
    <dgm:pt modelId="{AA347D36-56E2-4BE3-ACAB-FAC1254292B0}" type="sibTrans" cxnId="{AB74F5D2-B7D4-4ACA-960A-71F6F9603D3F}">
      <dgm:prSet/>
      <dgm:spPr/>
      <dgm:t>
        <a:bodyPr/>
        <a:lstStyle/>
        <a:p>
          <a:endParaRPr lang="en-US"/>
        </a:p>
      </dgm:t>
    </dgm:pt>
    <dgm:pt modelId="{55D7796C-48F3-4FC6-8D91-14892D9D2B6B}" type="pres">
      <dgm:prSet presAssocID="{1A56D3F5-8526-4AF1-977D-153511241533}" presName="linearFlow" presStyleCnt="0">
        <dgm:presLayoutVars>
          <dgm:dir/>
          <dgm:animLvl val="lvl"/>
          <dgm:resizeHandles val="exact"/>
        </dgm:presLayoutVars>
      </dgm:prSet>
      <dgm:spPr/>
    </dgm:pt>
    <dgm:pt modelId="{B0F61462-E954-436E-8511-B6C33DC72182}" type="pres">
      <dgm:prSet presAssocID="{96409A3D-218F-4C09-80BB-DDD19910270B}" presName="composite" presStyleCnt="0"/>
      <dgm:spPr/>
    </dgm:pt>
    <dgm:pt modelId="{9256FEFC-BE00-4B30-AD65-B4BC4DFCB795}" type="pres">
      <dgm:prSet presAssocID="{96409A3D-218F-4C09-80BB-DDD19910270B}" presName="parentText" presStyleLbl="alignNode1" presStyleIdx="0" presStyleCnt="2">
        <dgm:presLayoutVars>
          <dgm:chMax val="1"/>
          <dgm:bulletEnabled val="1"/>
        </dgm:presLayoutVars>
      </dgm:prSet>
      <dgm:spPr/>
    </dgm:pt>
    <dgm:pt modelId="{14264747-C8CC-4BC5-8C52-99D74A692E33}" type="pres">
      <dgm:prSet presAssocID="{96409A3D-218F-4C09-80BB-DDD19910270B}" presName="descendantText" presStyleLbl="alignAcc1" presStyleIdx="0" presStyleCnt="2">
        <dgm:presLayoutVars>
          <dgm:bulletEnabled val="1"/>
        </dgm:presLayoutVars>
      </dgm:prSet>
      <dgm:spPr/>
    </dgm:pt>
    <dgm:pt modelId="{D9DDAD9B-D3D8-4920-BD9D-3B5F24378249}" type="pres">
      <dgm:prSet presAssocID="{6134F267-D857-429D-B7B7-CBEA924464C8}" presName="sp" presStyleCnt="0"/>
      <dgm:spPr/>
    </dgm:pt>
    <dgm:pt modelId="{30F81F17-3FEF-4FD2-8A78-421A368655BA}" type="pres">
      <dgm:prSet presAssocID="{292BC29E-BC65-4F3E-B314-B0C8121993FB}" presName="composite" presStyleCnt="0"/>
      <dgm:spPr/>
    </dgm:pt>
    <dgm:pt modelId="{0B3B78DC-FE12-4E05-B18F-32975D64B63E}" type="pres">
      <dgm:prSet presAssocID="{292BC29E-BC65-4F3E-B314-B0C8121993FB}" presName="parentText" presStyleLbl="alignNode1" presStyleIdx="1" presStyleCnt="2">
        <dgm:presLayoutVars>
          <dgm:chMax val="1"/>
          <dgm:bulletEnabled val="1"/>
        </dgm:presLayoutVars>
      </dgm:prSet>
      <dgm:spPr/>
    </dgm:pt>
    <dgm:pt modelId="{7C371549-C151-4AAA-AEC6-014B1B64B025}" type="pres">
      <dgm:prSet presAssocID="{292BC29E-BC65-4F3E-B314-B0C8121993FB}" presName="descendantText" presStyleLbl="alignAcc1" presStyleIdx="1" presStyleCnt="2">
        <dgm:presLayoutVars>
          <dgm:bulletEnabled val="1"/>
        </dgm:presLayoutVars>
      </dgm:prSet>
      <dgm:spPr/>
    </dgm:pt>
  </dgm:ptLst>
  <dgm:cxnLst>
    <dgm:cxn modelId="{C6F97D26-ED22-4A62-BC16-CDA5EA16C0AF}" type="presOf" srcId="{17588402-5F85-489F-BC26-8F18C45045DD}" destId="{14264747-C8CC-4BC5-8C52-99D74A692E33}" srcOrd="0" destOrd="1" presId="urn:microsoft.com/office/officeart/2005/8/layout/chevron2"/>
    <dgm:cxn modelId="{3D95E72B-DDCB-4727-BE56-5A22773DEFF9}" srcId="{1A56D3F5-8526-4AF1-977D-153511241533}" destId="{292BC29E-BC65-4F3E-B314-B0C8121993FB}" srcOrd="1" destOrd="0" parTransId="{7FB616F0-D698-4D40-8D9C-5C70EAED1CBC}" sibTransId="{84634D2E-443A-4578-9D66-50DD5AA83E81}"/>
    <dgm:cxn modelId="{ED0D6F61-0369-4CFF-BE27-454A322E8E3D}" type="presOf" srcId="{96409A3D-218F-4C09-80BB-DDD19910270B}" destId="{9256FEFC-BE00-4B30-AD65-B4BC4DFCB795}" srcOrd="0" destOrd="0" presId="urn:microsoft.com/office/officeart/2005/8/layout/chevron2"/>
    <dgm:cxn modelId="{0F8E7168-1C44-4758-813F-949853B06CAB}" type="presOf" srcId="{D7642C8C-E275-461B-9484-E21A4CC53925}" destId="{14264747-C8CC-4BC5-8C52-99D74A692E33}" srcOrd="0" destOrd="0" presId="urn:microsoft.com/office/officeart/2005/8/layout/chevron2"/>
    <dgm:cxn modelId="{2E807468-3A95-4A8F-A9B8-049D6DB9E7AE}" srcId="{96409A3D-218F-4C09-80BB-DDD19910270B}" destId="{D7642C8C-E275-461B-9484-E21A4CC53925}" srcOrd="0" destOrd="0" parTransId="{0ACF39C1-D9B2-4A1E-805C-84AF0C24FA29}" sibTransId="{D15AB3B7-BDFA-45E3-9027-117FD962D284}"/>
    <dgm:cxn modelId="{0745B498-F0D4-44CD-A81F-63AE3DEB1440}" type="presOf" srcId="{292BC29E-BC65-4F3E-B314-B0C8121993FB}" destId="{0B3B78DC-FE12-4E05-B18F-32975D64B63E}" srcOrd="0" destOrd="0" presId="urn:microsoft.com/office/officeart/2005/8/layout/chevron2"/>
    <dgm:cxn modelId="{AB74F5D2-B7D4-4ACA-960A-71F6F9603D3F}" srcId="{96409A3D-218F-4C09-80BB-DDD19910270B}" destId="{17588402-5F85-489F-BC26-8F18C45045DD}" srcOrd="1" destOrd="0" parTransId="{C4450D9A-5A5D-4E9D-8C2B-F0B7046CA78A}" sibTransId="{AA347D36-56E2-4BE3-ACAB-FAC1254292B0}"/>
    <dgm:cxn modelId="{FC7046DD-D570-4325-B9D4-1F556D525F83}" type="presOf" srcId="{1A56D3F5-8526-4AF1-977D-153511241533}" destId="{55D7796C-48F3-4FC6-8D91-14892D9D2B6B}" srcOrd="0" destOrd="0" presId="urn:microsoft.com/office/officeart/2005/8/layout/chevron2"/>
    <dgm:cxn modelId="{C9696FE4-1F36-416A-A691-DAA712542649}" srcId="{1A56D3F5-8526-4AF1-977D-153511241533}" destId="{96409A3D-218F-4C09-80BB-DDD19910270B}" srcOrd="0" destOrd="0" parTransId="{5C47D13A-5F5A-4201-B0E5-A9D77AEE87F3}" sibTransId="{6134F267-D857-429D-B7B7-CBEA924464C8}"/>
    <dgm:cxn modelId="{090A6DE7-1E91-4C4C-A157-EE4D66A9FA28}" type="presOf" srcId="{B5AE0BA1-AB78-43AD-9415-857A864329B1}" destId="{7C371549-C151-4AAA-AEC6-014B1B64B025}" srcOrd="0" destOrd="0" presId="urn:microsoft.com/office/officeart/2005/8/layout/chevron2"/>
    <dgm:cxn modelId="{93220AF1-ECDF-40CF-8C0C-D0BCE3F9F296}" srcId="{292BC29E-BC65-4F3E-B314-B0C8121993FB}" destId="{B5AE0BA1-AB78-43AD-9415-857A864329B1}" srcOrd="0" destOrd="0" parTransId="{1CB68C8F-9E58-4D8F-AEEC-D029957A967F}" sibTransId="{EEF57D46-7958-4567-BB76-7B845C6D684C}"/>
    <dgm:cxn modelId="{6F887F00-BFB6-49BF-A7AA-7A7E1C9C29A5}" type="presParOf" srcId="{55D7796C-48F3-4FC6-8D91-14892D9D2B6B}" destId="{B0F61462-E954-436E-8511-B6C33DC72182}" srcOrd="0" destOrd="0" presId="urn:microsoft.com/office/officeart/2005/8/layout/chevron2"/>
    <dgm:cxn modelId="{9699E53C-3B00-4F28-BAA6-4B11AAC4FC42}" type="presParOf" srcId="{B0F61462-E954-436E-8511-B6C33DC72182}" destId="{9256FEFC-BE00-4B30-AD65-B4BC4DFCB795}" srcOrd="0" destOrd="0" presId="urn:microsoft.com/office/officeart/2005/8/layout/chevron2"/>
    <dgm:cxn modelId="{766D3AE0-8695-466A-8208-87F34C1C5603}" type="presParOf" srcId="{B0F61462-E954-436E-8511-B6C33DC72182}" destId="{14264747-C8CC-4BC5-8C52-99D74A692E33}" srcOrd="1" destOrd="0" presId="urn:microsoft.com/office/officeart/2005/8/layout/chevron2"/>
    <dgm:cxn modelId="{D856352C-4632-4A90-9DDA-7355B915B333}" type="presParOf" srcId="{55D7796C-48F3-4FC6-8D91-14892D9D2B6B}" destId="{D9DDAD9B-D3D8-4920-BD9D-3B5F24378249}" srcOrd="1" destOrd="0" presId="urn:microsoft.com/office/officeart/2005/8/layout/chevron2"/>
    <dgm:cxn modelId="{D7933CBB-8FE1-466E-9D2A-4E3C7B13C1A8}" type="presParOf" srcId="{55D7796C-48F3-4FC6-8D91-14892D9D2B6B}" destId="{30F81F17-3FEF-4FD2-8A78-421A368655BA}" srcOrd="2" destOrd="0" presId="urn:microsoft.com/office/officeart/2005/8/layout/chevron2"/>
    <dgm:cxn modelId="{B3554974-B816-40AC-B038-F40044FADC5D}" type="presParOf" srcId="{30F81F17-3FEF-4FD2-8A78-421A368655BA}" destId="{0B3B78DC-FE12-4E05-B18F-32975D64B63E}" srcOrd="0" destOrd="0" presId="urn:microsoft.com/office/officeart/2005/8/layout/chevron2"/>
    <dgm:cxn modelId="{4725D5BD-C511-47A7-AF2B-044526663DBD}" type="presParOf" srcId="{30F81F17-3FEF-4FD2-8A78-421A368655BA}" destId="{7C371549-C151-4AAA-AEC6-014B1B64B025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7.xml><?xml version="1.0" encoding="utf-8"?>
<dgm:dataModel xmlns:dgm="http://schemas.openxmlformats.org/drawingml/2006/diagram" xmlns:a="http://schemas.openxmlformats.org/drawingml/2006/main">
  <dgm:ptLst>
    <dgm:pt modelId="{1A56D3F5-8526-4AF1-977D-153511241533}" type="doc">
      <dgm:prSet loTypeId="urn:microsoft.com/office/officeart/2005/8/layout/chevron2" loCatId="process" qsTypeId="urn:microsoft.com/office/officeart/2005/8/quickstyle/simple4" qsCatId="simple" csTypeId="urn:microsoft.com/office/officeart/2005/8/colors/accent1_3" csCatId="accent1" phldr="1"/>
      <dgm:spPr/>
      <dgm:t>
        <a:bodyPr/>
        <a:lstStyle/>
        <a:p>
          <a:endParaRPr lang="en-US"/>
        </a:p>
      </dgm:t>
    </dgm:pt>
    <dgm:pt modelId="{96409A3D-218F-4C09-80BB-DDD19910270B}">
      <dgm:prSet phldrT="[Text]"/>
      <dgm:spPr/>
      <dgm:t>
        <a:bodyPr/>
        <a:lstStyle/>
        <a:p>
          <a:r>
            <a:rPr lang="en-US" dirty="0"/>
            <a:t>1.</a:t>
          </a:r>
        </a:p>
      </dgm:t>
    </dgm:pt>
    <dgm:pt modelId="{5C47D13A-5F5A-4201-B0E5-A9D77AEE87F3}" type="parTrans" cxnId="{C9696FE4-1F36-416A-A691-DAA712542649}">
      <dgm:prSet/>
      <dgm:spPr/>
      <dgm:t>
        <a:bodyPr/>
        <a:lstStyle/>
        <a:p>
          <a:endParaRPr lang="en-US"/>
        </a:p>
      </dgm:t>
    </dgm:pt>
    <dgm:pt modelId="{6134F267-D857-429D-B7B7-CBEA924464C8}" type="sibTrans" cxnId="{C9696FE4-1F36-416A-A691-DAA712542649}">
      <dgm:prSet/>
      <dgm:spPr/>
      <dgm:t>
        <a:bodyPr/>
        <a:lstStyle/>
        <a:p>
          <a:endParaRPr lang="en-US"/>
        </a:p>
      </dgm:t>
    </dgm:pt>
    <dgm:pt modelId="{DF73D57E-D0C7-4F33-80FF-2B0B95B5677A}">
      <dgm:prSet phldrT="[Text]"/>
      <dgm:spPr/>
      <dgm:t>
        <a:bodyPr/>
        <a:lstStyle/>
        <a:p>
          <a:r>
            <a:rPr lang="en-US" dirty="0"/>
            <a:t>2.</a:t>
          </a:r>
        </a:p>
      </dgm:t>
    </dgm:pt>
    <dgm:pt modelId="{66E9D61C-F674-4513-A9D8-4086A5857D00}" type="parTrans" cxnId="{997C2C16-33E2-4C1B-9E3A-03B0AB693B48}">
      <dgm:prSet/>
      <dgm:spPr/>
      <dgm:t>
        <a:bodyPr/>
        <a:lstStyle/>
        <a:p>
          <a:endParaRPr lang="en-US"/>
        </a:p>
      </dgm:t>
    </dgm:pt>
    <dgm:pt modelId="{D8D65BF7-1CBA-4DD0-AC9A-5A3A5F86A759}" type="sibTrans" cxnId="{997C2C16-33E2-4C1B-9E3A-03B0AB693B48}">
      <dgm:prSet/>
      <dgm:spPr/>
      <dgm:t>
        <a:bodyPr/>
        <a:lstStyle/>
        <a:p>
          <a:endParaRPr lang="en-US"/>
        </a:p>
      </dgm:t>
    </dgm:pt>
    <dgm:pt modelId="{292BC29E-BC65-4F3E-B314-B0C8121993FB}">
      <dgm:prSet phldrT="[Text]"/>
      <dgm:spPr/>
      <dgm:t>
        <a:bodyPr/>
        <a:lstStyle/>
        <a:p>
          <a:r>
            <a:rPr lang="en-US" dirty="0"/>
            <a:t>3.</a:t>
          </a:r>
        </a:p>
      </dgm:t>
    </dgm:pt>
    <dgm:pt modelId="{7FB616F0-D698-4D40-8D9C-5C70EAED1CBC}" type="parTrans" cxnId="{3D95E72B-DDCB-4727-BE56-5A22773DEFF9}">
      <dgm:prSet/>
      <dgm:spPr/>
      <dgm:t>
        <a:bodyPr/>
        <a:lstStyle/>
        <a:p>
          <a:endParaRPr lang="en-US"/>
        </a:p>
      </dgm:t>
    </dgm:pt>
    <dgm:pt modelId="{84634D2E-443A-4578-9D66-50DD5AA83E81}" type="sibTrans" cxnId="{3D95E72B-DDCB-4727-BE56-5A22773DEFF9}">
      <dgm:prSet/>
      <dgm:spPr/>
      <dgm:t>
        <a:bodyPr/>
        <a:lstStyle/>
        <a:p>
          <a:endParaRPr lang="en-US"/>
        </a:p>
      </dgm:t>
    </dgm:pt>
    <dgm:pt modelId="{B5AE0BA1-AB78-43AD-9415-857A864329B1}">
      <dgm:prSet phldrT="[Text]"/>
      <dgm:spPr/>
      <dgm:t>
        <a:bodyPr/>
        <a:lstStyle/>
        <a:p>
          <a:r>
            <a:rPr lang="en-US" b="1" dirty="0" err="1"/>
            <a:t>Ditamatkan</a:t>
          </a:r>
          <a:r>
            <a:rPr lang="en-US" b="1" dirty="0"/>
            <a:t> - </a:t>
          </a:r>
          <a:r>
            <a:rPr lang="en-US" b="0" dirty="0" err="1"/>
            <a:t>Notis</a:t>
          </a:r>
          <a:r>
            <a:rPr lang="en-US" b="0" dirty="0"/>
            <a:t> </a:t>
          </a:r>
          <a:r>
            <a:rPr lang="en-US" b="0" dirty="0" err="1"/>
            <a:t>penamatan</a:t>
          </a:r>
          <a:r>
            <a:rPr lang="en-US" b="0" dirty="0"/>
            <a:t> </a:t>
          </a:r>
          <a:r>
            <a:rPr lang="en-US" b="0" dirty="0" err="1"/>
            <a:t>kepada</a:t>
          </a:r>
          <a:r>
            <a:rPr lang="en-US" b="0" dirty="0"/>
            <a:t> </a:t>
          </a:r>
          <a:r>
            <a:rPr lang="en-US" b="0" dirty="0" err="1"/>
            <a:t>Pembekal</a:t>
          </a:r>
          <a:r>
            <a:rPr lang="en-US" b="0" dirty="0"/>
            <a:t> yang </a:t>
          </a:r>
          <a:r>
            <a:rPr lang="en-US" b="0" dirty="0" err="1"/>
            <a:t>tidak</a:t>
          </a:r>
          <a:r>
            <a:rPr lang="en-US" b="0" dirty="0"/>
            <a:t> </a:t>
          </a:r>
          <a:r>
            <a:rPr lang="en-US" b="0" dirty="0" err="1"/>
            <a:t>mematuhi</a:t>
          </a:r>
          <a:r>
            <a:rPr lang="en-US" b="0" dirty="0"/>
            <a:t> </a:t>
          </a:r>
          <a:r>
            <a:rPr lang="en-US" b="0" dirty="0" err="1"/>
            <a:t>Remedi</a:t>
          </a:r>
          <a:endParaRPr lang="en-US" b="0" dirty="0"/>
        </a:p>
      </dgm:t>
    </dgm:pt>
    <dgm:pt modelId="{1CB68C8F-9E58-4D8F-AEEC-D029957A967F}" type="parTrans" cxnId="{93220AF1-ECDF-40CF-8C0C-D0BCE3F9F296}">
      <dgm:prSet/>
      <dgm:spPr/>
      <dgm:t>
        <a:bodyPr/>
        <a:lstStyle/>
        <a:p>
          <a:endParaRPr lang="en-US"/>
        </a:p>
      </dgm:t>
    </dgm:pt>
    <dgm:pt modelId="{EEF57D46-7958-4567-BB76-7B845C6D684C}" type="sibTrans" cxnId="{93220AF1-ECDF-40CF-8C0C-D0BCE3F9F296}">
      <dgm:prSet/>
      <dgm:spPr/>
      <dgm:t>
        <a:bodyPr/>
        <a:lstStyle/>
        <a:p>
          <a:endParaRPr lang="en-US"/>
        </a:p>
      </dgm:t>
    </dgm:pt>
    <dgm:pt modelId="{DDF18ADF-E2B6-4976-BF2F-A5120AD09A5C}">
      <dgm:prSet phldrT="[Text]" custT="1"/>
      <dgm:spPr/>
      <dgm:t>
        <a:bodyPr/>
        <a:lstStyle/>
        <a:p>
          <a:r>
            <a:rPr lang="en-US" sz="1200" b="1" dirty="0"/>
            <a:t>PK5.1/</a:t>
          </a:r>
          <a:r>
            <a:rPr lang="en-US" sz="1200" b="1" dirty="0" err="1"/>
            <a:t>Lampiran</a:t>
          </a:r>
          <a:r>
            <a:rPr lang="en-US" sz="1200" b="1" dirty="0"/>
            <a:t> 5/7.7(7.7.1)</a:t>
          </a:r>
        </a:p>
      </dgm:t>
    </dgm:pt>
    <dgm:pt modelId="{4676060A-C251-4B63-A432-D940F93BC830}" type="parTrans" cxnId="{1D317559-0A53-4526-9348-41BF942E6C02}">
      <dgm:prSet/>
      <dgm:spPr/>
      <dgm:t>
        <a:bodyPr/>
        <a:lstStyle/>
        <a:p>
          <a:endParaRPr lang="en-US"/>
        </a:p>
      </dgm:t>
    </dgm:pt>
    <dgm:pt modelId="{7684E8EB-C2BA-4F3B-8603-FC96360E15A8}" type="sibTrans" cxnId="{1D317559-0A53-4526-9348-41BF942E6C02}">
      <dgm:prSet/>
      <dgm:spPr/>
      <dgm:t>
        <a:bodyPr/>
        <a:lstStyle/>
        <a:p>
          <a:endParaRPr lang="en-US"/>
        </a:p>
      </dgm:t>
    </dgm:pt>
    <dgm:pt modelId="{70C280D1-A7E8-4CFE-BA1F-51CB763321E3}">
      <dgm:prSet phldrT="[Text]" custT="1"/>
      <dgm:spPr/>
      <dgm:t>
        <a:bodyPr/>
        <a:lstStyle/>
        <a:p>
          <a:r>
            <a:rPr lang="en-US" sz="1400" b="0" dirty="0" err="1"/>
            <a:t>Sesuatu</a:t>
          </a:r>
          <a:r>
            <a:rPr lang="en-US" sz="1400" b="0" dirty="0"/>
            <a:t> </a:t>
          </a:r>
          <a:r>
            <a:rPr lang="en-US" sz="1400" b="0" dirty="0" err="1"/>
            <a:t>kontrak</a:t>
          </a:r>
          <a:r>
            <a:rPr lang="en-US" sz="1400" b="0" dirty="0"/>
            <a:t> </a:t>
          </a:r>
          <a:r>
            <a:rPr lang="en-US" sz="1400" b="0" dirty="0" err="1"/>
            <a:t>boleh</a:t>
          </a:r>
          <a:r>
            <a:rPr lang="en-US" sz="1400" b="0" dirty="0"/>
            <a:t> </a:t>
          </a:r>
          <a:r>
            <a:rPr lang="en-US" sz="1400" b="0" dirty="0" err="1"/>
            <a:t>ditamatkan</a:t>
          </a:r>
          <a:r>
            <a:rPr lang="en-US" sz="1400" b="0" dirty="0"/>
            <a:t> </a:t>
          </a:r>
          <a:r>
            <a:rPr lang="en-US" sz="1400" b="0" dirty="0" err="1"/>
            <a:t>sekiranya</a:t>
          </a:r>
          <a:r>
            <a:rPr lang="en-US" sz="1400" b="0" dirty="0"/>
            <a:t> </a:t>
          </a:r>
          <a:r>
            <a:rPr lang="en-US" sz="1400" b="0" dirty="0" err="1"/>
            <a:t>berlaku</a:t>
          </a:r>
          <a:r>
            <a:rPr lang="en-US" sz="1400" b="0" dirty="0"/>
            <a:t> </a:t>
          </a:r>
          <a:r>
            <a:rPr lang="en-US" sz="1400" b="0" dirty="0" err="1"/>
            <a:t>kemungkiran</a:t>
          </a:r>
          <a:r>
            <a:rPr lang="en-US" sz="1400" b="0" dirty="0"/>
            <a:t> di </a:t>
          </a:r>
          <a:r>
            <a:rPr lang="en-US" sz="1400" b="0" dirty="0" err="1"/>
            <a:t>pihak</a:t>
          </a:r>
          <a:r>
            <a:rPr lang="en-US" sz="1400" b="0" dirty="0"/>
            <a:t> </a:t>
          </a:r>
          <a:r>
            <a:rPr lang="en-US" sz="1400" b="0" dirty="0" err="1"/>
            <a:t>pembekal</a:t>
          </a:r>
          <a:r>
            <a:rPr lang="en-US" sz="1400" b="0" dirty="0"/>
            <a:t> </a:t>
          </a:r>
          <a:r>
            <a:rPr lang="en-US" sz="1400" b="0" dirty="0" err="1"/>
            <a:t>dalam</a:t>
          </a:r>
          <a:r>
            <a:rPr lang="en-US" sz="1400" b="0" dirty="0"/>
            <a:t> </a:t>
          </a:r>
          <a:r>
            <a:rPr lang="en-US" sz="1400" b="0" dirty="0" err="1"/>
            <a:t>melaksanakan</a:t>
          </a:r>
          <a:r>
            <a:rPr lang="en-US" sz="1400" b="0" dirty="0"/>
            <a:t> </a:t>
          </a:r>
          <a:r>
            <a:rPr lang="en-US" sz="1400" b="0" dirty="0" err="1"/>
            <a:t>tanggungjawab</a:t>
          </a:r>
          <a:r>
            <a:rPr lang="en-US" sz="1400" b="0" dirty="0"/>
            <a:t> </a:t>
          </a:r>
          <a:r>
            <a:rPr lang="en-US" sz="1400" b="0" dirty="0" err="1"/>
            <a:t>kontraknya</a:t>
          </a:r>
          <a:r>
            <a:rPr lang="en-US" sz="1400" b="0" dirty="0"/>
            <a:t>.</a:t>
          </a:r>
          <a:endParaRPr lang="en-US" sz="1400" b="1" dirty="0"/>
        </a:p>
      </dgm:t>
    </dgm:pt>
    <dgm:pt modelId="{92B96C7E-105C-473B-B75F-06B50E641204}" type="parTrans" cxnId="{F472FAAA-2D0B-4C59-88A2-E0668F9E85D8}">
      <dgm:prSet/>
      <dgm:spPr/>
      <dgm:t>
        <a:bodyPr/>
        <a:lstStyle/>
        <a:p>
          <a:endParaRPr lang="en-US"/>
        </a:p>
      </dgm:t>
    </dgm:pt>
    <dgm:pt modelId="{527BAEAD-6FF8-499A-9F0E-B6EC5F4ACD35}" type="sibTrans" cxnId="{F472FAAA-2D0B-4C59-88A2-E0668F9E85D8}">
      <dgm:prSet/>
      <dgm:spPr/>
      <dgm:t>
        <a:bodyPr/>
        <a:lstStyle/>
        <a:p>
          <a:endParaRPr lang="en-US"/>
        </a:p>
      </dgm:t>
    </dgm:pt>
    <dgm:pt modelId="{C469FB40-7712-45FE-927F-A5DBCBE8003E}">
      <dgm:prSet phldrT="[Text]"/>
      <dgm:spPr/>
      <dgm:t>
        <a:bodyPr/>
        <a:lstStyle/>
        <a:p>
          <a:r>
            <a:rPr lang="en-US" b="1" dirty="0"/>
            <a:t>4</a:t>
          </a:r>
        </a:p>
      </dgm:t>
    </dgm:pt>
    <dgm:pt modelId="{4659AD0D-937A-4AF1-8916-A51678A3ABD5}" type="parTrans" cxnId="{4F72097D-5C6F-4D08-8D91-59AF0E454EC8}">
      <dgm:prSet/>
      <dgm:spPr/>
      <dgm:t>
        <a:bodyPr/>
        <a:lstStyle/>
        <a:p>
          <a:endParaRPr lang="en-US"/>
        </a:p>
      </dgm:t>
    </dgm:pt>
    <dgm:pt modelId="{BFDB1982-74BA-4E18-B162-0AB806EAEA07}" type="sibTrans" cxnId="{4F72097D-5C6F-4D08-8D91-59AF0E454EC8}">
      <dgm:prSet/>
      <dgm:spPr/>
      <dgm:t>
        <a:bodyPr/>
        <a:lstStyle/>
        <a:p>
          <a:endParaRPr lang="en-US"/>
        </a:p>
      </dgm:t>
    </dgm:pt>
    <dgm:pt modelId="{9F76BF71-CF19-48DB-8DBB-30B3FDBBCFAA}">
      <dgm:prSet phldrT="[Text]"/>
      <dgm:spPr/>
      <dgm:t>
        <a:bodyPr/>
        <a:lstStyle/>
        <a:p>
          <a:r>
            <a:rPr lang="en-US" b="1" dirty="0" err="1"/>
            <a:t>Penamatan</a:t>
          </a:r>
          <a:r>
            <a:rPr lang="en-US" b="1" dirty="0"/>
            <a:t> </a:t>
          </a:r>
          <a:r>
            <a:rPr lang="en-US" b="1" dirty="0" err="1"/>
            <a:t>Bersama</a:t>
          </a:r>
          <a:r>
            <a:rPr lang="en-US" b="1" dirty="0"/>
            <a:t> </a:t>
          </a:r>
          <a:r>
            <a:rPr lang="en-US" dirty="0"/>
            <a:t>- </a:t>
          </a:r>
          <a:r>
            <a:rPr lang="en-US" dirty="0" err="1"/>
            <a:t>Notis</a:t>
          </a:r>
          <a:r>
            <a:rPr lang="en-US" dirty="0"/>
            <a:t> </a:t>
          </a:r>
          <a:r>
            <a:rPr lang="en-US" dirty="0" err="1"/>
            <a:t>penamatan</a:t>
          </a:r>
          <a:r>
            <a:rPr lang="en-US" dirty="0"/>
            <a:t> yang </a:t>
          </a:r>
          <a:r>
            <a:rPr lang="en-US" dirty="0" err="1"/>
            <a:t>dipersetujui</a:t>
          </a:r>
          <a:r>
            <a:rPr lang="en-US" dirty="0"/>
            <a:t> </a:t>
          </a:r>
          <a:r>
            <a:rPr lang="en-US" dirty="0" err="1"/>
            <a:t>bersama</a:t>
          </a:r>
          <a:r>
            <a:rPr lang="en-US" dirty="0"/>
            <a:t> </a:t>
          </a:r>
          <a:r>
            <a:rPr lang="en-US" dirty="0" err="1"/>
            <a:t>oleh</a:t>
          </a:r>
          <a:r>
            <a:rPr lang="en-US" dirty="0"/>
            <a:t> </a:t>
          </a:r>
          <a:r>
            <a:rPr lang="en-US" dirty="0" err="1"/>
            <a:t>Agensi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Pembekal</a:t>
          </a:r>
          <a:endParaRPr lang="en-US" b="1" dirty="0"/>
        </a:p>
      </dgm:t>
    </dgm:pt>
    <dgm:pt modelId="{124E3337-ADC0-43CD-B2C5-9E48F32D7840}" type="parTrans" cxnId="{F603218D-4FC6-4F49-B019-304BB9900F09}">
      <dgm:prSet/>
      <dgm:spPr/>
      <dgm:t>
        <a:bodyPr/>
        <a:lstStyle/>
        <a:p>
          <a:endParaRPr lang="en-US"/>
        </a:p>
      </dgm:t>
    </dgm:pt>
    <dgm:pt modelId="{6FB7C868-0E93-4AF3-98A2-B0920026086D}" type="sibTrans" cxnId="{F603218D-4FC6-4F49-B019-304BB9900F09}">
      <dgm:prSet/>
      <dgm:spPr/>
      <dgm:t>
        <a:bodyPr/>
        <a:lstStyle/>
        <a:p>
          <a:endParaRPr lang="en-US"/>
        </a:p>
      </dgm:t>
    </dgm:pt>
    <dgm:pt modelId="{F1338BEE-32B4-47FE-9CBA-447B6322CA93}">
      <dgm:prSet/>
      <dgm:spPr/>
      <dgm:t>
        <a:bodyPr/>
        <a:lstStyle/>
        <a:p>
          <a:endParaRPr lang="en-US" b="1" dirty="0" err="1"/>
        </a:p>
      </dgm:t>
    </dgm:pt>
    <dgm:pt modelId="{127E2384-BD4F-4941-86A1-C7CA16D1FE8D}" type="parTrans" cxnId="{4ED9CE7E-1436-480B-9842-C4A19394B549}">
      <dgm:prSet/>
      <dgm:spPr/>
      <dgm:t>
        <a:bodyPr/>
        <a:lstStyle/>
        <a:p>
          <a:endParaRPr lang="en-US"/>
        </a:p>
      </dgm:t>
    </dgm:pt>
    <dgm:pt modelId="{EF75C6CB-171E-4A30-8821-1DF42359F45F}" type="sibTrans" cxnId="{4ED9CE7E-1436-480B-9842-C4A19394B549}">
      <dgm:prSet/>
      <dgm:spPr/>
      <dgm:t>
        <a:bodyPr/>
        <a:lstStyle/>
        <a:p>
          <a:endParaRPr lang="en-US"/>
        </a:p>
      </dgm:t>
    </dgm:pt>
    <dgm:pt modelId="{2A3E2266-3402-4510-A1F0-45771ECC2640}">
      <dgm:prSet/>
      <dgm:spPr/>
      <dgm:t>
        <a:bodyPr/>
        <a:lstStyle/>
        <a:p>
          <a:r>
            <a:rPr lang="en-US" b="1" dirty="0" err="1"/>
            <a:t>Remedi</a:t>
          </a:r>
          <a:r>
            <a:rPr lang="en-US" dirty="0"/>
            <a:t> - </a:t>
          </a:r>
          <a:r>
            <a:rPr lang="en-US" dirty="0" err="1"/>
            <a:t>Notis</a:t>
          </a:r>
          <a:r>
            <a:rPr lang="en-US" dirty="0"/>
            <a:t> </a:t>
          </a:r>
          <a:r>
            <a:rPr lang="en-US" dirty="0" err="1"/>
            <a:t>peringatan</a:t>
          </a:r>
          <a:r>
            <a:rPr lang="en-US" dirty="0"/>
            <a:t> </a:t>
          </a:r>
          <a:r>
            <a:rPr lang="en-US" dirty="0" err="1"/>
            <a:t>kepada</a:t>
          </a:r>
          <a:r>
            <a:rPr lang="en-US" dirty="0"/>
            <a:t> </a:t>
          </a:r>
          <a:r>
            <a:rPr lang="en-US" dirty="0" err="1"/>
            <a:t>Pembekal</a:t>
          </a:r>
          <a:r>
            <a:rPr lang="en-US" dirty="0"/>
            <a:t> yang </a:t>
          </a:r>
          <a:r>
            <a:rPr lang="en-US" dirty="0" err="1"/>
            <a:t>melanggar</a:t>
          </a:r>
          <a:r>
            <a:rPr lang="en-US" dirty="0"/>
            <a:t> </a:t>
          </a:r>
          <a:r>
            <a:rPr lang="en-US" dirty="0" err="1"/>
            <a:t>klausa</a:t>
          </a:r>
          <a:r>
            <a:rPr lang="en-US" dirty="0"/>
            <a:t> </a:t>
          </a:r>
          <a:r>
            <a:rPr lang="en-US" dirty="0" err="1"/>
            <a:t>kontrak</a:t>
          </a:r>
          <a:endParaRPr lang="en-US" dirty="0"/>
        </a:p>
      </dgm:t>
    </dgm:pt>
    <dgm:pt modelId="{E12229D8-73D8-464D-B4BC-0BDA8DC67E4B}" type="parTrans" cxnId="{3F1AACCA-6E03-4CB1-B672-D015D6D7337B}">
      <dgm:prSet/>
      <dgm:spPr/>
      <dgm:t>
        <a:bodyPr/>
        <a:lstStyle/>
        <a:p>
          <a:endParaRPr lang="en-US"/>
        </a:p>
      </dgm:t>
    </dgm:pt>
    <dgm:pt modelId="{C8D373A4-7FA4-4616-9858-DA67A811B654}" type="sibTrans" cxnId="{3F1AACCA-6E03-4CB1-B672-D015D6D7337B}">
      <dgm:prSet/>
      <dgm:spPr/>
      <dgm:t>
        <a:bodyPr/>
        <a:lstStyle/>
        <a:p>
          <a:endParaRPr lang="en-US"/>
        </a:p>
      </dgm:t>
    </dgm:pt>
    <dgm:pt modelId="{55D7796C-48F3-4FC6-8D91-14892D9D2B6B}" type="pres">
      <dgm:prSet presAssocID="{1A56D3F5-8526-4AF1-977D-153511241533}" presName="linearFlow" presStyleCnt="0">
        <dgm:presLayoutVars>
          <dgm:dir/>
          <dgm:animLvl val="lvl"/>
          <dgm:resizeHandles val="exact"/>
        </dgm:presLayoutVars>
      </dgm:prSet>
      <dgm:spPr/>
    </dgm:pt>
    <dgm:pt modelId="{B0F61462-E954-436E-8511-B6C33DC72182}" type="pres">
      <dgm:prSet presAssocID="{96409A3D-218F-4C09-80BB-DDD19910270B}" presName="composite" presStyleCnt="0"/>
      <dgm:spPr/>
    </dgm:pt>
    <dgm:pt modelId="{9256FEFC-BE00-4B30-AD65-B4BC4DFCB795}" type="pres">
      <dgm:prSet presAssocID="{96409A3D-218F-4C09-80BB-DDD19910270B}" presName="parentText" presStyleLbl="alignNode1" presStyleIdx="0" presStyleCnt="4">
        <dgm:presLayoutVars>
          <dgm:chMax val="1"/>
          <dgm:bulletEnabled val="1"/>
        </dgm:presLayoutVars>
      </dgm:prSet>
      <dgm:spPr/>
    </dgm:pt>
    <dgm:pt modelId="{14264747-C8CC-4BC5-8C52-99D74A692E33}" type="pres">
      <dgm:prSet presAssocID="{96409A3D-218F-4C09-80BB-DDD19910270B}" presName="descendantText" presStyleLbl="alignAcc1" presStyleIdx="0" presStyleCnt="4" custScaleY="112170" custLinFactNeighborX="97" custLinFactNeighborY="-416">
        <dgm:presLayoutVars>
          <dgm:bulletEnabled val="1"/>
        </dgm:presLayoutVars>
      </dgm:prSet>
      <dgm:spPr/>
    </dgm:pt>
    <dgm:pt modelId="{D9DDAD9B-D3D8-4920-BD9D-3B5F24378249}" type="pres">
      <dgm:prSet presAssocID="{6134F267-D857-429D-B7B7-CBEA924464C8}" presName="sp" presStyleCnt="0"/>
      <dgm:spPr/>
    </dgm:pt>
    <dgm:pt modelId="{19AB0679-95C4-4658-A3E3-E6FA05BD3EEC}" type="pres">
      <dgm:prSet presAssocID="{DF73D57E-D0C7-4F33-80FF-2B0B95B5677A}" presName="composite" presStyleCnt="0"/>
      <dgm:spPr/>
    </dgm:pt>
    <dgm:pt modelId="{FE0EF5DD-1191-428D-B6BC-303F89FF49E6}" type="pres">
      <dgm:prSet presAssocID="{DF73D57E-D0C7-4F33-80FF-2B0B95B5677A}" presName="parentText" presStyleLbl="alignNode1" presStyleIdx="1" presStyleCnt="4">
        <dgm:presLayoutVars>
          <dgm:chMax val="1"/>
          <dgm:bulletEnabled val="1"/>
        </dgm:presLayoutVars>
      </dgm:prSet>
      <dgm:spPr/>
    </dgm:pt>
    <dgm:pt modelId="{70E4A078-9C53-459E-805A-E382999C2AAC}" type="pres">
      <dgm:prSet presAssocID="{DF73D57E-D0C7-4F33-80FF-2B0B95B5677A}" presName="descendantText" presStyleLbl="alignAcc1" presStyleIdx="1" presStyleCnt="4">
        <dgm:presLayoutVars>
          <dgm:bulletEnabled val="1"/>
        </dgm:presLayoutVars>
      </dgm:prSet>
      <dgm:spPr/>
    </dgm:pt>
    <dgm:pt modelId="{505279FE-5F8E-4D66-82BA-3932785E99EC}" type="pres">
      <dgm:prSet presAssocID="{D8D65BF7-1CBA-4DD0-AC9A-5A3A5F86A759}" presName="sp" presStyleCnt="0"/>
      <dgm:spPr/>
    </dgm:pt>
    <dgm:pt modelId="{30F81F17-3FEF-4FD2-8A78-421A368655BA}" type="pres">
      <dgm:prSet presAssocID="{292BC29E-BC65-4F3E-B314-B0C8121993FB}" presName="composite" presStyleCnt="0"/>
      <dgm:spPr/>
    </dgm:pt>
    <dgm:pt modelId="{0B3B78DC-FE12-4E05-B18F-32975D64B63E}" type="pres">
      <dgm:prSet presAssocID="{292BC29E-BC65-4F3E-B314-B0C8121993FB}" presName="parentText" presStyleLbl="alignNode1" presStyleIdx="2" presStyleCnt="4">
        <dgm:presLayoutVars>
          <dgm:chMax val="1"/>
          <dgm:bulletEnabled val="1"/>
        </dgm:presLayoutVars>
      </dgm:prSet>
      <dgm:spPr/>
    </dgm:pt>
    <dgm:pt modelId="{7C371549-C151-4AAA-AEC6-014B1B64B025}" type="pres">
      <dgm:prSet presAssocID="{292BC29E-BC65-4F3E-B314-B0C8121993FB}" presName="descendantText" presStyleLbl="alignAcc1" presStyleIdx="2" presStyleCnt="4">
        <dgm:presLayoutVars>
          <dgm:bulletEnabled val="1"/>
        </dgm:presLayoutVars>
      </dgm:prSet>
      <dgm:spPr/>
    </dgm:pt>
    <dgm:pt modelId="{C08DF756-C364-4BDF-9C4A-3B07B709FB3C}" type="pres">
      <dgm:prSet presAssocID="{84634D2E-443A-4578-9D66-50DD5AA83E81}" presName="sp" presStyleCnt="0"/>
      <dgm:spPr/>
    </dgm:pt>
    <dgm:pt modelId="{4B38B487-35BD-4DDC-908A-2A03D795590F}" type="pres">
      <dgm:prSet presAssocID="{C469FB40-7712-45FE-927F-A5DBCBE8003E}" presName="composite" presStyleCnt="0"/>
      <dgm:spPr/>
    </dgm:pt>
    <dgm:pt modelId="{B67252CB-62BF-4644-94C8-696B66D43B48}" type="pres">
      <dgm:prSet presAssocID="{C469FB40-7712-45FE-927F-A5DBCBE8003E}" presName="parentText" presStyleLbl="alignNode1" presStyleIdx="3" presStyleCnt="4">
        <dgm:presLayoutVars>
          <dgm:chMax val="1"/>
          <dgm:bulletEnabled val="1"/>
        </dgm:presLayoutVars>
      </dgm:prSet>
      <dgm:spPr/>
    </dgm:pt>
    <dgm:pt modelId="{70A0C79D-9FAF-415F-AECD-0D22B0C69D02}" type="pres">
      <dgm:prSet presAssocID="{C469FB40-7712-45FE-927F-A5DBCBE8003E}" presName="descendantText" presStyleLbl="alignAcc1" presStyleIdx="3" presStyleCnt="4">
        <dgm:presLayoutVars>
          <dgm:bulletEnabled val="1"/>
        </dgm:presLayoutVars>
      </dgm:prSet>
      <dgm:spPr/>
    </dgm:pt>
  </dgm:ptLst>
  <dgm:cxnLst>
    <dgm:cxn modelId="{32E59F0B-7C00-426C-9FF6-0D50DF0A0157}" type="presOf" srcId="{B5AE0BA1-AB78-43AD-9415-857A864329B1}" destId="{7C371549-C151-4AAA-AEC6-014B1B64B025}" srcOrd="0" destOrd="0" presId="urn:microsoft.com/office/officeart/2005/8/layout/chevron2"/>
    <dgm:cxn modelId="{997C2C16-33E2-4C1B-9E3A-03B0AB693B48}" srcId="{1A56D3F5-8526-4AF1-977D-153511241533}" destId="{DF73D57E-D0C7-4F33-80FF-2B0B95B5677A}" srcOrd="1" destOrd="0" parTransId="{66E9D61C-F674-4513-A9D8-4086A5857D00}" sibTransId="{D8D65BF7-1CBA-4DD0-AC9A-5A3A5F86A759}"/>
    <dgm:cxn modelId="{3D86911A-A5D5-4DC4-87C6-0268602FBF68}" type="presOf" srcId="{F1338BEE-32B4-47FE-9CBA-447B6322CA93}" destId="{7C371549-C151-4AAA-AEC6-014B1B64B025}" srcOrd="0" destOrd="1" presId="urn:microsoft.com/office/officeart/2005/8/layout/chevron2"/>
    <dgm:cxn modelId="{E65FF321-342B-4CC6-B74B-DEA52EC71684}" type="presOf" srcId="{96409A3D-218F-4C09-80BB-DDD19910270B}" destId="{9256FEFC-BE00-4B30-AD65-B4BC4DFCB795}" srcOrd="0" destOrd="0" presId="urn:microsoft.com/office/officeart/2005/8/layout/chevron2"/>
    <dgm:cxn modelId="{1E1D0022-B9A2-44E2-BF57-868823D80E58}" type="presOf" srcId="{DF73D57E-D0C7-4F33-80FF-2B0B95B5677A}" destId="{FE0EF5DD-1191-428D-B6BC-303F89FF49E6}" srcOrd="0" destOrd="0" presId="urn:microsoft.com/office/officeart/2005/8/layout/chevron2"/>
    <dgm:cxn modelId="{2DE9CC26-98A3-43A7-9C72-20B76E4C569B}" type="presOf" srcId="{C469FB40-7712-45FE-927F-A5DBCBE8003E}" destId="{B67252CB-62BF-4644-94C8-696B66D43B48}" srcOrd="0" destOrd="0" presId="urn:microsoft.com/office/officeart/2005/8/layout/chevron2"/>
    <dgm:cxn modelId="{3D95E72B-DDCB-4727-BE56-5A22773DEFF9}" srcId="{1A56D3F5-8526-4AF1-977D-153511241533}" destId="{292BC29E-BC65-4F3E-B314-B0C8121993FB}" srcOrd="2" destOrd="0" parTransId="{7FB616F0-D698-4D40-8D9C-5C70EAED1CBC}" sibTransId="{84634D2E-443A-4578-9D66-50DD5AA83E81}"/>
    <dgm:cxn modelId="{90519D67-77B4-457F-BD6B-6295A2643F01}" type="presOf" srcId="{292BC29E-BC65-4F3E-B314-B0C8121993FB}" destId="{0B3B78DC-FE12-4E05-B18F-32975D64B63E}" srcOrd="0" destOrd="0" presId="urn:microsoft.com/office/officeart/2005/8/layout/chevron2"/>
    <dgm:cxn modelId="{78AF1275-3FA2-485A-A767-5DA485F63CAF}" type="presOf" srcId="{70C280D1-A7E8-4CFE-BA1F-51CB763321E3}" destId="{14264747-C8CC-4BC5-8C52-99D74A692E33}" srcOrd="0" destOrd="1" presId="urn:microsoft.com/office/officeart/2005/8/layout/chevron2"/>
    <dgm:cxn modelId="{27073F76-EFB3-42D2-AA69-DDD2B1C40FA8}" type="presOf" srcId="{DDF18ADF-E2B6-4976-BF2F-A5120AD09A5C}" destId="{14264747-C8CC-4BC5-8C52-99D74A692E33}" srcOrd="0" destOrd="0" presId="urn:microsoft.com/office/officeart/2005/8/layout/chevron2"/>
    <dgm:cxn modelId="{1D317559-0A53-4526-9348-41BF942E6C02}" srcId="{96409A3D-218F-4C09-80BB-DDD19910270B}" destId="{DDF18ADF-E2B6-4976-BF2F-A5120AD09A5C}" srcOrd="0" destOrd="0" parTransId="{4676060A-C251-4B63-A432-D940F93BC830}" sibTransId="{7684E8EB-C2BA-4F3B-8603-FC96360E15A8}"/>
    <dgm:cxn modelId="{4F72097D-5C6F-4D08-8D91-59AF0E454EC8}" srcId="{1A56D3F5-8526-4AF1-977D-153511241533}" destId="{C469FB40-7712-45FE-927F-A5DBCBE8003E}" srcOrd="3" destOrd="0" parTransId="{4659AD0D-937A-4AF1-8916-A51678A3ABD5}" sibTransId="{BFDB1982-74BA-4E18-B162-0AB806EAEA07}"/>
    <dgm:cxn modelId="{1FDF457D-F576-4408-B7E3-DB7B7F9A8853}" type="presOf" srcId="{9F76BF71-CF19-48DB-8DBB-30B3FDBBCFAA}" destId="{70A0C79D-9FAF-415F-AECD-0D22B0C69D02}" srcOrd="0" destOrd="0" presId="urn:microsoft.com/office/officeart/2005/8/layout/chevron2"/>
    <dgm:cxn modelId="{4ED9CE7E-1436-480B-9842-C4A19394B549}" srcId="{292BC29E-BC65-4F3E-B314-B0C8121993FB}" destId="{F1338BEE-32B4-47FE-9CBA-447B6322CA93}" srcOrd="1" destOrd="0" parTransId="{127E2384-BD4F-4941-86A1-C7CA16D1FE8D}" sibTransId="{EF75C6CB-171E-4A30-8821-1DF42359F45F}"/>
    <dgm:cxn modelId="{F603218D-4FC6-4F49-B019-304BB9900F09}" srcId="{C469FB40-7712-45FE-927F-A5DBCBE8003E}" destId="{9F76BF71-CF19-48DB-8DBB-30B3FDBBCFAA}" srcOrd="0" destOrd="0" parTransId="{124E3337-ADC0-43CD-B2C5-9E48F32D7840}" sibTransId="{6FB7C868-0E93-4AF3-98A2-B0920026086D}"/>
    <dgm:cxn modelId="{F472FAAA-2D0B-4C59-88A2-E0668F9E85D8}" srcId="{96409A3D-218F-4C09-80BB-DDD19910270B}" destId="{70C280D1-A7E8-4CFE-BA1F-51CB763321E3}" srcOrd="1" destOrd="0" parTransId="{92B96C7E-105C-473B-B75F-06B50E641204}" sibTransId="{527BAEAD-6FF8-499A-9F0E-B6EC5F4ACD35}"/>
    <dgm:cxn modelId="{3F1AACCA-6E03-4CB1-B672-D015D6D7337B}" srcId="{DF73D57E-D0C7-4F33-80FF-2B0B95B5677A}" destId="{2A3E2266-3402-4510-A1F0-45771ECC2640}" srcOrd="0" destOrd="0" parTransId="{E12229D8-73D8-464D-B4BC-0BDA8DC67E4B}" sibTransId="{C8D373A4-7FA4-4616-9858-DA67A811B654}"/>
    <dgm:cxn modelId="{C9696FE4-1F36-416A-A691-DAA712542649}" srcId="{1A56D3F5-8526-4AF1-977D-153511241533}" destId="{96409A3D-218F-4C09-80BB-DDD19910270B}" srcOrd="0" destOrd="0" parTransId="{5C47D13A-5F5A-4201-B0E5-A9D77AEE87F3}" sibTransId="{6134F267-D857-429D-B7B7-CBEA924464C8}"/>
    <dgm:cxn modelId="{1931C0E9-40DC-420C-A704-28A5EC004304}" type="presOf" srcId="{2A3E2266-3402-4510-A1F0-45771ECC2640}" destId="{70E4A078-9C53-459E-805A-E382999C2AAC}" srcOrd="0" destOrd="0" presId="urn:microsoft.com/office/officeart/2005/8/layout/chevron2"/>
    <dgm:cxn modelId="{93220AF1-ECDF-40CF-8C0C-D0BCE3F9F296}" srcId="{292BC29E-BC65-4F3E-B314-B0C8121993FB}" destId="{B5AE0BA1-AB78-43AD-9415-857A864329B1}" srcOrd="0" destOrd="0" parTransId="{1CB68C8F-9E58-4D8F-AEEC-D029957A967F}" sibTransId="{EEF57D46-7958-4567-BB76-7B845C6D684C}"/>
    <dgm:cxn modelId="{EF8849FD-9E80-4DF7-A1C8-96527F6C6686}" type="presOf" srcId="{1A56D3F5-8526-4AF1-977D-153511241533}" destId="{55D7796C-48F3-4FC6-8D91-14892D9D2B6B}" srcOrd="0" destOrd="0" presId="urn:microsoft.com/office/officeart/2005/8/layout/chevron2"/>
    <dgm:cxn modelId="{6AF88F54-5C70-4E1E-BF50-738A23FF5BA9}" type="presParOf" srcId="{55D7796C-48F3-4FC6-8D91-14892D9D2B6B}" destId="{B0F61462-E954-436E-8511-B6C33DC72182}" srcOrd="0" destOrd="0" presId="urn:microsoft.com/office/officeart/2005/8/layout/chevron2"/>
    <dgm:cxn modelId="{2E56216A-096A-4A5A-A275-26D64D9DB958}" type="presParOf" srcId="{B0F61462-E954-436E-8511-B6C33DC72182}" destId="{9256FEFC-BE00-4B30-AD65-B4BC4DFCB795}" srcOrd="0" destOrd="0" presId="urn:microsoft.com/office/officeart/2005/8/layout/chevron2"/>
    <dgm:cxn modelId="{983F1E80-E4A2-4A8F-AF7D-80C119939E89}" type="presParOf" srcId="{B0F61462-E954-436E-8511-B6C33DC72182}" destId="{14264747-C8CC-4BC5-8C52-99D74A692E33}" srcOrd="1" destOrd="0" presId="urn:microsoft.com/office/officeart/2005/8/layout/chevron2"/>
    <dgm:cxn modelId="{8739C38D-8D6F-4F6E-BBD3-59E075BD8B94}" type="presParOf" srcId="{55D7796C-48F3-4FC6-8D91-14892D9D2B6B}" destId="{D9DDAD9B-D3D8-4920-BD9D-3B5F24378249}" srcOrd="1" destOrd="0" presId="urn:microsoft.com/office/officeart/2005/8/layout/chevron2"/>
    <dgm:cxn modelId="{5A9A357A-88E4-4293-B9BB-3B02BAD864D1}" type="presParOf" srcId="{55D7796C-48F3-4FC6-8D91-14892D9D2B6B}" destId="{19AB0679-95C4-4658-A3E3-E6FA05BD3EEC}" srcOrd="2" destOrd="0" presId="urn:microsoft.com/office/officeart/2005/8/layout/chevron2"/>
    <dgm:cxn modelId="{6D419826-2AEA-4CD1-85FB-D484BD2FE9E3}" type="presParOf" srcId="{19AB0679-95C4-4658-A3E3-E6FA05BD3EEC}" destId="{FE0EF5DD-1191-428D-B6BC-303F89FF49E6}" srcOrd="0" destOrd="0" presId="urn:microsoft.com/office/officeart/2005/8/layout/chevron2"/>
    <dgm:cxn modelId="{702879CC-EA0D-4F18-93AC-BC5D95AB14A5}" type="presParOf" srcId="{19AB0679-95C4-4658-A3E3-E6FA05BD3EEC}" destId="{70E4A078-9C53-459E-805A-E382999C2AAC}" srcOrd="1" destOrd="0" presId="urn:microsoft.com/office/officeart/2005/8/layout/chevron2"/>
    <dgm:cxn modelId="{8BBD8CDA-F493-46C8-A0CB-460B73710C00}" type="presParOf" srcId="{55D7796C-48F3-4FC6-8D91-14892D9D2B6B}" destId="{505279FE-5F8E-4D66-82BA-3932785E99EC}" srcOrd="3" destOrd="0" presId="urn:microsoft.com/office/officeart/2005/8/layout/chevron2"/>
    <dgm:cxn modelId="{82B6E417-8846-4D7E-80AE-5AA552293869}" type="presParOf" srcId="{55D7796C-48F3-4FC6-8D91-14892D9D2B6B}" destId="{30F81F17-3FEF-4FD2-8A78-421A368655BA}" srcOrd="4" destOrd="0" presId="urn:microsoft.com/office/officeart/2005/8/layout/chevron2"/>
    <dgm:cxn modelId="{BBCA6682-FED0-4991-81F8-E732FDA02D90}" type="presParOf" srcId="{30F81F17-3FEF-4FD2-8A78-421A368655BA}" destId="{0B3B78DC-FE12-4E05-B18F-32975D64B63E}" srcOrd="0" destOrd="0" presId="urn:microsoft.com/office/officeart/2005/8/layout/chevron2"/>
    <dgm:cxn modelId="{6C49EBA6-7334-4DBD-B45E-25E46B6DA35A}" type="presParOf" srcId="{30F81F17-3FEF-4FD2-8A78-421A368655BA}" destId="{7C371549-C151-4AAA-AEC6-014B1B64B025}" srcOrd="1" destOrd="0" presId="urn:microsoft.com/office/officeart/2005/8/layout/chevron2"/>
    <dgm:cxn modelId="{1DE95DED-62BA-43AC-BC1D-4F3CE51CF2FD}" type="presParOf" srcId="{55D7796C-48F3-4FC6-8D91-14892D9D2B6B}" destId="{C08DF756-C364-4BDF-9C4A-3B07B709FB3C}" srcOrd="5" destOrd="0" presId="urn:microsoft.com/office/officeart/2005/8/layout/chevron2"/>
    <dgm:cxn modelId="{95870645-1D37-4DAC-AD28-98CE0F2AF50A}" type="presParOf" srcId="{55D7796C-48F3-4FC6-8D91-14892D9D2B6B}" destId="{4B38B487-35BD-4DDC-908A-2A03D795590F}" srcOrd="6" destOrd="0" presId="urn:microsoft.com/office/officeart/2005/8/layout/chevron2"/>
    <dgm:cxn modelId="{60AA0845-E4C3-4122-946C-D601C0AEA346}" type="presParOf" srcId="{4B38B487-35BD-4DDC-908A-2A03D795590F}" destId="{B67252CB-62BF-4644-94C8-696B66D43B48}" srcOrd="0" destOrd="0" presId="urn:microsoft.com/office/officeart/2005/8/layout/chevron2"/>
    <dgm:cxn modelId="{15531076-8242-4720-9D1A-4E91B65F5E54}" type="presParOf" srcId="{4B38B487-35BD-4DDC-908A-2A03D795590F}" destId="{70A0C79D-9FAF-415F-AECD-0D22B0C69D02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8.xml><?xml version="1.0" encoding="utf-8"?>
<dgm:dataModel xmlns:dgm="http://schemas.openxmlformats.org/drawingml/2006/diagram" xmlns:a="http://schemas.openxmlformats.org/drawingml/2006/main">
  <dgm:ptLst>
    <dgm:pt modelId="{6434A923-6B9C-486A-83D8-6FF82143F01D}" type="doc">
      <dgm:prSet loTypeId="urn:microsoft.com/office/officeart/2005/8/layout/pyramid2" loCatId="list" qsTypeId="urn:microsoft.com/office/officeart/2005/8/quickstyle/simple1" qsCatId="simple" csTypeId="urn:microsoft.com/office/officeart/2005/8/colors/accent1_2" csCatId="accent1" phldr="1"/>
      <dgm:spPr/>
    </dgm:pt>
    <dgm:pt modelId="{8EEDE9BD-4B4E-404F-9E8C-807625300E92}">
      <dgm:prSet phldrT="[Text]"/>
      <dgm:spPr/>
      <dgm:t>
        <a:bodyPr/>
        <a:lstStyle/>
        <a:p>
          <a:r>
            <a:rPr lang="en-US" dirty="0" err="1"/>
            <a:t>Permohonan</a:t>
          </a:r>
          <a:r>
            <a:rPr lang="en-US" dirty="0"/>
            <a:t> </a:t>
          </a:r>
          <a:r>
            <a:rPr lang="en-US" dirty="0" err="1"/>
            <a:t>Pemfaktoran</a:t>
          </a:r>
          <a:r>
            <a:rPr lang="en-US" dirty="0"/>
            <a:t> </a:t>
          </a:r>
          <a:r>
            <a:rPr lang="en-US" dirty="0" err="1"/>
            <a:t>adalah</a:t>
          </a:r>
          <a:r>
            <a:rPr lang="en-US" dirty="0"/>
            <a:t> </a:t>
          </a:r>
          <a:r>
            <a:rPr lang="en-US" dirty="0" err="1"/>
            <a:t>untuk</a:t>
          </a:r>
          <a:r>
            <a:rPr lang="en-US" dirty="0"/>
            <a:t> </a:t>
          </a:r>
          <a:r>
            <a:rPr lang="en-US" dirty="0" err="1"/>
            <a:t>membolehkan</a:t>
          </a:r>
          <a:r>
            <a:rPr lang="en-US" dirty="0"/>
            <a:t> </a:t>
          </a:r>
          <a:r>
            <a:rPr lang="en-US" dirty="0" err="1"/>
            <a:t>Pembekal</a:t>
          </a:r>
          <a:r>
            <a:rPr lang="en-US" dirty="0"/>
            <a:t> </a:t>
          </a:r>
          <a:r>
            <a:rPr lang="en-US" dirty="0" err="1"/>
            <a:t>menghantar</a:t>
          </a:r>
          <a:r>
            <a:rPr lang="en-US" dirty="0"/>
            <a:t> </a:t>
          </a:r>
          <a:r>
            <a:rPr lang="en-US" dirty="0" err="1"/>
            <a:t>pemberitahuan</a:t>
          </a:r>
          <a:r>
            <a:rPr lang="en-US" dirty="0"/>
            <a:t> </a:t>
          </a:r>
          <a:r>
            <a:rPr lang="en-US" dirty="0" err="1"/>
            <a:t>pemfaktoran</a:t>
          </a:r>
          <a:r>
            <a:rPr lang="en-US" dirty="0"/>
            <a:t> </a:t>
          </a:r>
          <a:r>
            <a:rPr lang="en-US" dirty="0" err="1"/>
            <a:t>kepada</a:t>
          </a:r>
          <a:r>
            <a:rPr lang="en-US" dirty="0"/>
            <a:t> </a:t>
          </a:r>
          <a:r>
            <a:rPr lang="en-US" dirty="0" err="1"/>
            <a:t>Pentadbir</a:t>
          </a:r>
          <a:r>
            <a:rPr lang="en-US" dirty="0"/>
            <a:t> </a:t>
          </a:r>
          <a:r>
            <a:rPr lang="en-US" dirty="0" err="1"/>
            <a:t>Kontrak</a:t>
          </a:r>
          <a:r>
            <a:rPr lang="en-US" dirty="0"/>
            <a:t> </a:t>
          </a:r>
          <a:r>
            <a:rPr lang="en-US" dirty="0" err="1"/>
            <a:t>untuk</a:t>
          </a:r>
          <a:r>
            <a:rPr lang="en-US" dirty="0"/>
            <a:t> </a:t>
          </a:r>
          <a:r>
            <a:rPr lang="en-US" dirty="0" err="1"/>
            <a:t>memaklumkan</a:t>
          </a:r>
          <a:r>
            <a:rPr lang="en-US" dirty="0"/>
            <a:t> </a:t>
          </a:r>
          <a:r>
            <a:rPr lang="en-US" dirty="0" err="1"/>
            <a:t>bahawa</a:t>
          </a:r>
          <a:r>
            <a:rPr lang="en-US" dirty="0"/>
            <a:t> </a:t>
          </a:r>
          <a:r>
            <a:rPr lang="en-US" dirty="0" err="1"/>
            <a:t>kontrak</a:t>
          </a:r>
          <a:r>
            <a:rPr lang="en-US" dirty="0"/>
            <a:t> </a:t>
          </a:r>
          <a:r>
            <a:rPr lang="en-US" dirty="0" err="1"/>
            <a:t>tersebut</a:t>
          </a:r>
          <a:r>
            <a:rPr lang="en-US" dirty="0"/>
            <a:t> </a:t>
          </a:r>
          <a:r>
            <a:rPr lang="en-US" dirty="0" err="1"/>
            <a:t>telah</a:t>
          </a:r>
          <a:r>
            <a:rPr lang="en-US" dirty="0"/>
            <a:t> </a:t>
          </a:r>
          <a:r>
            <a:rPr lang="en-US" dirty="0" err="1"/>
            <a:t>difaktorkan</a:t>
          </a:r>
          <a:r>
            <a:rPr lang="en-US" dirty="0"/>
            <a:t> </a:t>
          </a:r>
          <a:r>
            <a:rPr lang="en-US" dirty="0" err="1"/>
            <a:t>kepada</a:t>
          </a:r>
          <a:r>
            <a:rPr lang="en-US" dirty="0"/>
            <a:t> Syarikat </a:t>
          </a:r>
          <a:r>
            <a:rPr lang="en-US" dirty="0" err="1"/>
            <a:t>Pemfaktoran</a:t>
          </a:r>
          <a:r>
            <a:rPr lang="en-US" dirty="0"/>
            <a:t>.</a:t>
          </a:r>
        </a:p>
      </dgm:t>
    </dgm:pt>
    <dgm:pt modelId="{EA9FB85B-9E32-4C95-943D-B8DD8E5B2CDA}" type="parTrans" cxnId="{A6494A78-5D8A-47D1-8E66-FC988C22FBB3}">
      <dgm:prSet/>
      <dgm:spPr/>
      <dgm:t>
        <a:bodyPr/>
        <a:lstStyle/>
        <a:p>
          <a:endParaRPr lang="en-US"/>
        </a:p>
      </dgm:t>
    </dgm:pt>
    <dgm:pt modelId="{7CC6045D-EFDA-45A0-8441-2F7C5460B696}" type="sibTrans" cxnId="{A6494A78-5D8A-47D1-8E66-FC988C22FBB3}">
      <dgm:prSet/>
      <dgm:spPr/>
      <dgm:t>
        <a:bodyPr/>
        <a:lstStyle/>
        <a:p>
          <a:endParaRPr lang="en-US"/>
        </a:p>
      </dgm:t>
    </dgm:pt>
    <dgm:pt modelId="{3D219293-850B-4A74-A12F-38D49C0C1E92}">
      <dgm:prSet phldrT="[Text]"/>
      <dgm:spPr/>
      <dgm:t>
        <a:bodyPr/>
        <a:lstStyle/>
        <a:p>
          <a:r>
            <a:rPr lang="en-US" dirty="0" err="1"/>
            <a:t>Penamatan</a:t>
          </a:r>
          <a:r>
            <a:rPr lang="en-US" dirty="0"/>
            <a:t> </a:t>
          </a:r>
          <a:r>
            <a:rPr lang="en-US" dirty="0" err="1"/>
            <a:t>Pemfaktoran</a:t>
          </a:r>
          <a:r>
            <a:rPr lang="en-US" dirty="0"/>
            <a:t> </a:t>
          </a:r>
          <a:r>
            <a:rPr lang="en-US" dirty="0" err="1"/>
            <a:t>adalah</a:t>
          </a:r>
          <a:r>
            <a:rPr lang="en-US" dirty="0"/>
            <a:t> </a:t>
          </a:r>
          <a:r>
            <a:rPr lang="en-US" dirty="0" err="1"/>
            <a:t>untuk</a:t>
          </a:r>
          <a:r>
            <a:rPr lang="en-US" dirty="0"/>
            <a:t> </a:t>
          </a:r>
          <a:r>
            <a:rPr lang="en-US" dirty="0" err="1"/>
            <a:t>membolehkan</a:t>
          </a:r>
          <a:r>
            <a:rPr lang="en-US" dirty="0"/>
            <a:t> </a:t>
          </a:r>
          <a:r>
            <a:rPr lang="en-US" dirty="0" err="1"/>
            <a:t>Pembekal</a:t>
          </a:r>
          <a:r>
            <a:rPr lang="en-US" dirty="0"/>
            <a:t> </a:t>
          </a:r>
          <a:r>
            <a:rPr lang="en-US" dirty="0" err="1"/>
            <a:t>menghantar</a:t>
          </a:r>
          <a:r>
            <a:rPr lang="en-US" dirty="0"/>
            <a:t> </a:t>
          </a:r>
          <a:r>
            <a:rPr lang="en-US" dirty="0" err="1"/>
            <a:t>pemberitahuan</a:t>
          </a:r>
          <a:r>
            <a:rPr lang="en-US" dirty="0"/>
            <a:t> </a:t>
          </a:r>
          <a:r>
            <a:rPr lang="en-US" dirty="0" err="1"/>
            <a:t>pembatalan</a:t>
          </a:r>
          <a:r>
            <a:rPr lang="en-US" dirty="0"/>
            <a:t> </a:t>
          </a:r>
          <a:r>
            <a:rPr lang="en-US" dirty="0" err="1"/>
            <a:t>pemfaktoran</a:t>
          </a:r>
          <a:r>
            <a:rPr lang="en-US" dirty="0"/>
            <a:t> </a:t>
          </a:r>
          <a:r>
            <a:rPr lang="en-US" dirty="0" err="1"/>
            <a:t>kepada</a:t>
          </a:r>
          <a:r>
            <a:rPr lang="en-US" dirty="0"/>
            <a:t> </a:t>
          </a:r>
          <a:r>
            <a:rPr lang="en-US" dirty="0" err="1"/>
            <a:t>Pentadbir</a:t>
          </a:r>
          <a:r>
            <a:rPr lang="en-US" dirty="0"/>
            <a:t> </a:t>
          </a:r>
          <a:r>
            <a:rPr lang="en-US" dirty="0" err="1"/>
            <a:t>Kontrak</a:t>
          </a:r>
          <a:r>
            <a:rPr lang="en-US" dirty="0"/>
            <a:t> </a:t>
          </a:r>
          <a:r>
            <a:rPr lang="en-US" dirty="0" err="1"/>
            <a:t>untuk</a:t>
          </a:r>
          <a:r>
            <a:rPr lang="en-US" dirty="0"/>
            <a:t> </a:t>
          </a:r>
          <a:r>
            <a:rPr lang="en-US" dirty="0" err="1"/>
            <a:t>memaklumkan</a:t>
          </a:r>
          <a:r>
            <a:rPr lang="en-US" dirty="0"/>
            <a:t> </a:t>
          </a:r>
          <a:r>
            <a:rPr lang="en-US" dirty="0" err="1"/>
            <a:t>bahawa</a:t>
          </a:r>
          <a:r>
            <a:rPr lang="en-US" dirty="0"/>
            <a:t> </a:t>
          </a:r>
          <a:r>
            <a:rPr lang="en-US" dirty="0" err="1"/>
            <a:t>kontrak</a:t>
          </a:r>
          <a:r>
            <a:rPr lang="en-US" dirty="0"/>
            <a:t> </a:t>
          </a:r>
          <a:r>
            <a:rPr lang="en-US" dirty="0" err="1"/>
            <a:t>tersebut</a:t>
          </a:r>
          <a:r>
            <a:rPr lang="en-US" dirty="0"/>
            <a:t> </a:t>
          </a:r>
          <a:r>
            <a:rPr lang="en-US" dirty="0" err="1"/>
            <a:t>tidak</a:t>
          </a:r>
          <a:r>
            <a:rPr lang="en-US" dirty="0"/>
            <a:t> </a:t>
          </a:r>
          <a:r>
            <a:rPr lang="en-US" dirty="0" err="1"/>
            <a:t>lagi</a:t>
          </a:r>
          <a:r>
            <a:rPr lang="en-US" dirty="0"/>
            <a:t> </a:t>
          </a:r>
          <a:r>
            <a:rPr lang="en-US" dirty="0" err="1"/>
            <a:t>difaktorkan</a:t>
          </a:r>
          <a:r>
            <a:rPr lang="en-US" dirty="0"/>
            <a:t>..</a:t>
          </a:r>
        </a:p>
      </dgm:t>
    </dgm:pt>
    <dgm:pt modelId="{173BDCC1-A358-4C11-B70A-D1D167A592D4}" type="parTrans" cxnId="{47C791BF-80B1-44EF-B899-ABE1D8D7B06B}">
      <dgm:prSet/>
      <dgm:spPr/>
      <dgm:t>
        <a:bodyPr/>
        <a:lstStyle/>
        <a:p>
          <a:endParaRPr lang="en-US"/>
        </a:p>
      </dgm:t>
    </dgm:pt>
    <dgm:pt modelId="{EE88B1ED-EF13-4AE0-8593-C4597121AA34}" type="sibTrans" cxnId="{47C791BF-80B1-44EF-B899-ABE1D8D7B06B}">
      <dgm:prSet/>
      <dgm:spPr/>
      <dgm:t>
        <a:bodyPr/>
        <a:lstStyle/>
        <a:p>
          <a:endParaRPr lang="en-US"/>
        </a:p>
      </dgm:t>
    </dgm:pt>
    <dgm:pt modelId="{7C611E3A-5B3D-41B7-A8D0-F146D5C59375}">
      <dgm:prSet phldrT="[Text]"/>
      <dgm:spPr/>
      <dgm:t>
        <a:bodyPr/>
        <a:lstStyle/>
        <a:p>
          <a:r>
            <a:rPr lang="en-US" dirty="0" err="1"/>
            <a:t>Permohonan</a:t>
          </a:r>
          <a:r>
            <a:rPr lang="en-US" dirty="0"/>
            <a:t> / </a:t>
          </a:r>
          <a:r>
            <a:rPr lang="en-US" dirty="0" err="1"/>
            <a:t>Penamatan</a:t>
          </a:r>
          <a:r>
            <a:rPr lang="en-US" dirty="0"/>
            <a:t> </a:t>
          </a:r>
          <a:r>
            <a:rPr lang="en-US" dirty="0" err="1"/>
            <a:t>Pemfaktoran</a:t>
          </a:r>
          <a:r>
            <a:rPr lang="en-US" dirty="0"/>
            <a:t> </a:t>
          </a:r>
          <a:r>
            <a:rPr lang="en-US" dirty="0" err="1"/>
            <a:t>pelru</a:t>
          </a:r>
          <a:r>
            <a:rPr lang="en-US" dirty="0"/>
            <a:t> </a:t>
          </a:r>
          <a:r>
            <a:rPr lang="en-US" dirty="0" err="1"/>
            <a:t>disahkan</a:t>
          </a:r>
          <a:r>
            <a:rPr lang="en-US" dirty="0"/>
            <a:t> </a:t>
          </a:r>
          <a:r>
            <a:rPr lang="en-US" dirty="0" err="1"/>
            <a:t>oleh</a:t>
          </a:r>
          <a:r>
            <a:rPr lang="en-US" dirty="0"/>
            <a:t> </a:t>
          </a:r>
          <a:r>
            <a:rPr lang="en-US" dirty="0" err="1"/>
            <a:t>Pentadbir</a:t>
          </a:r>
          <a:r>
            <a:rPr lang="en-US" dirty="0"/>
            <a:t> </a:t>
          </a:r>
          <a:r>
            <a:rPr lang="en-US" dirty="0" err="1"/>
            <a:t>Kontrak</a:t>
          </a:r>
          <a:r>
            <a:rPr lang="en-US" dirty="0"/>
            <a:t> </a:t>
          </a:r>
          <a:r>
            <a:rPr lang="en-US" dirty="0" err="1"/>
            <a:t>dan</a:t>
          </a:r>
          <a:r>
            <a:rPr lang="en-US" dirty="0"/>
            <a:t> </a:t>
          </a:r>
          <a:r>
            <a:rPr lang="en-US" dirty="0" err="1"/>
            <a:t>diluluskan</a:t>
          </a:r>
          <a:r>
            <a:rPr lang="en-US" dirty="0"/>
            <a:t> </a:t>
          </a:r>
          <a:r>
            <a:rPr lang="en-US" dirty="0" err="1"/>
            <a:t>oleh</a:t>
          </a:r>
          <a:r>
            <a:rPr lang="en-US" dirty="0"/>
            <a:t> </a:t>
          </a:r>
          <a:r>
            <a:rPr lang="en-US" dirty="0" err="1"/>
            <a:t>Pelulus</a:t>
          </a:r>
          <a:r>
            <a:rPr lang="en-US" dirty="0"/>
            <a:t> </a:t>
          </a:r>
          <a:r>
            <a:rPr lang="en-US" dirty="0" err="1"/>
            <a:t>Kontrak</a:t>
          </a:r>
          <a:endParaRPr lang="en-US" dirty="0"/>
        </a:p>
      </dgm:t>
    </dgm:pt>
    <dgm:pt modelId="{AD5B802E-8833-46AB-ADEC-389156134DCC}" type="parTrans" cxnId="{0DE90B92-BEB5-4E24-9C86-E6B04CD1EC1B}">
      <dgm:prSet/>
      <dgm:spPr/>
      <dgm:t>
        <a:bodyPr/>
        <a:lstStyle/>
        <a:p>
          <a:endParaRPr lang="en-US"/>
        </a:p>
      </dgm:t>
    </dgm:pt>
    <dgm:pt modelId="{200568B5-D184-467E-8B99-4152AB3DCCD6}" type="sibTrans" cxnId="{0DE90B92-BEB5-4E24-9C86-E6B04CD1EC1B}">
      <dgm:prSet/>
      <dgm:spPr/>
      <dgm:t>
        <a:bodyPr/>
        <a:lstStyle/>
        <a:p>
          <a:endParaRPr lang="en-US"/>
        </a:p>
      </dgm:t>
    </dgm:pt>
    <dgm:pt modelId="{ECBC4ACD-69F2-4A6F-A9C4-0707C3BF538D}" type="pres">
      <dgm:prSet presAssocID="{6434A923-6B9C-486A-83D8-6FF82143F01D}" presName="compositeShape" presStyleCnt="0">
        <dgm:presLayoutVars>
          <dgm:dir/>
          <dgm:resizeHandles/>
        </dgm:presLayoutVars>
      </dgm:prSet>
      <dgm:spPr/>
    </dgm:pt>
    <dgm:pt modelId="{BEE52175-D17F-4577-854A-4752A3F961AF}" type="pres">
      <dgm:prSet presAssocID="{6434A923-6B9C-486A-83D8-6FF82143F01D}" presName="pyramid" presStyleLbl="node1" presStyleIdx="0" presStyleCnt="1"/>
      <dgm:spPr/>
    </dgm:pt>
    <dgm:pt modelId="{82AFDAB7-1E48-4087-9277-928E6F0D4A37}" type="pres">
      <dgm:prSet presAssocID="{6434A923-6B9C-486A-83D8-6FF82143F01D}" presName="theList" presStyleCnt="0"/>
      <dgm:spPr/>
    </dgm:pt>
    <dgm:pt modelId="{2973D686-D8F8-4FF3-B133-887363D36AF8}" type="pres">
      <dgm:prSet presAssocID="{8EEDE9BD-4B4E-404F-9E8C-807625300E92}" presName="aNode" presStyleLbl="fgAcc1" presStyleIdx="0" presStyleCnt="3">
        <dgm:presLayoutVars>
          <dgm:bulletEnabled val="1"/>
        </dgm:presLayoutVars>
      </dgm:prSet>
      <dgm:spPr/>
    </dgm:pt>
    <dgm:pt modelId="{9609DC02-941C-48B6-A730-CBCDD3B1506B}" type="pres">
      <dgm:prSet presAssocID="{8EEDE9BD-4B4E-404F-9E8C-807625300E92}" presName="aSpace" presStyleCnt="0"/>
      <dgm:spPr/>
    </dgm:pt>
    <dgm:pt modelId="{8B403702-126D-49CA-A26F-5A41B78B5AC6}" type="pres">
      <dgm:prSet presAssocID="{3D219293-850B-4A74-A12F-38D49C0C1E92}" presName="aNode" presStyleLbl="fgAcc1" presStyleIdx="1" presStyleCnt="3">
        <dgm:presLayoutVars>
          <dgm:bulletEnabled val="1"/>
        </dgm:presLayoutVars>
      </dgm:prSet>
      <dgm:spPr/>
    </dgm:pt>
    <dgm:pt modelId="{C3190B61-2B43-4E46-A065-A095BAA8DF65}" type="pres">
      <dgm:prSet presAssocID="{3D219293-850B-4A74-A12F-38D49C0C1E92}" presName="aSpace" presStyleCnt="0"/>
      <dgm:spPr/>
    </dgm:pt>
    <dgm:pt modelId="{F8512136-6E7C-4E72-A2A0-43FAA4395670}" type="pres">
      <dgm:prSet presAssocID="{7C611E3A-5B3D-41B7-A8D0-F146D5C59375}" presName="aNode" presStyleLbl="fgAcc1" presStyleIdx="2" presStyleCnt="3">
        <dgm:presLayoutVars>
          <dgm:bulletEnabled val="1"/>
        </dgm:presLayoutVars>
      </dgm:prSet>
      <dgm:spPr/>
    </dgm:pt>
    <dgm:pt modelId="{E315EEE3-9F76-4F3C-84A8-444E5E70D5E2}" type="pres">
      <dgm:prSet presAssocID="{7C611E3A-5B3D-41B7-A8D0-F146D5C59375}" presName="aSpace" presStyleCnt="0"/>
      <dgm:spPr/>
    </dgm:pt>
  </dgm:ptLst>
  <dgm:cxnLst>
    <dgm:cxn modelId="{6D6C6C09-C510-4513-B925-4C3499329D4C}" type="presOf" srcId="{6434A923-6B9C-486A-83D8-6FF82143F01D}" destId="{ECBC4ACD-69F2-4A6F-A9C4-0707C3BF538D}" srcOrd="0" destOrd="0" presId="urn:microsoft.com/office/officeart/2005/8/layout/pyramid2"/>
    <dgm:cxn modelId="{D6C4C93E-943C-4D84-9E53-D904FB6C7F7B}" type="presOf" srcId="{3D219293-850B-4A74-A12F-38D49C0C1E92}" destId="{8B403702-126D-49CA-A26F-5A41B78B5AC6}" srcOrd="0" destOrd="0" presId="urn:microsoft.com/office/officeart/2005/8/layout/pyramid2"/>
    <dgm:cxn modelId="{31014566-0105-4FE8-A342-FA5CA6AA43D9}" type="presOf" srcId="{8EEDE9BD-4B4E-404F-9E8C-807625300E92}" destId="{2973D686-D8F8-4FF3-B133-887363D36AF8}" srcOrd="0" destOrd="0" presId="urn:microsoft.com/office/officeart/2005/8/layout/pyramid2"/>
    <dgm:cxn modelId="{BF59886F-C205-4F6D-BAF7-8548AB38A343}" type="presOf" srcId="{7C611E3A-5B3D-41B7-A8D0-F146D5C59375}" destId="{F8512136-6E7C-4E72-A2A0-43FAA4395670}" srcOrd="0" destOrd="0" presId="urn:microsoft.com/office/officeart/2005/8/layout/pyramid2"/>
    <dgm:cxn modelId="{A6494A78-5D8A-47D1-8E66-FC988C22FBB3}" srcId="{6434A923-6B9C-486A-83D8-6FF82143F01D}" destId="{8EEDE9BD-4B4E-404F-9E8C-807625300E92}" srcOrd="0" destOrd="0" parTransId="{EA9FB85B-9E32-4C95-943D-B8DD8E5B2CDA}" sibTransId="{7CC6045D-EFDA-45A0-8441-2F7C5460B696}"/>
    <dgm:cxn modelId="{0DE90B92-BEB5-4E24-9C86-E6B04CD1EC1B}" srcId="{6434A923-6B9C-486A-83D8-6FF82143F01D}" destId="{7C611E3A-5B3D-41B7-A8D0-F146D5C59375}" srcOrd="2" destOrd="0" parTransId="{AD5B802E-8833-46AB-ADEC-389156134DCC}" sibTransId="{200568B5-D184-467E-8B99-4152AB3DCCD6}"/>
    <dgm:cxn modelId="{47C791BF-80B1-44EF-B899-ABE1D8D7B06B}" srcId="{6434A923-6B9C-486A-83D8-6FF82143F01D}" destId="{3D219293-850B-4A74-A12F-38D49C0C1E92}" srcOrd="1" destOrd="0" parTransId="{173BDCC1-A358-4C11-B70A-D1D167A592D4}" sibTransId="{EE88B1ED-EF13-4AE0-8593-C4597121AA34}"/>
    <dgm:cxn modelId="{47CCF6E2-E200-4A7C-A469-F76EE1ED1727}" type="presParOf" srcId="{ECBC4ACD-69F2-4A6F-A9C4-0707C3BF538D}" destId="{BEE52175-D17F-4577-854A-4752A3F961AF}" srcOrd="0" destOrd="0" presId="urn:microsoft.com/office/officeart/2005/8/layout/pyramid2"/>
    <dgm:cxn modelId="{66C6C291-C0E6-4CE5-AFB0-1F3EA6C39F1E}" type="presParOf" srcId="{ECBC4ACD-69F2-4A6F-A9C4-0707C3BF538D}" destId="{82AFDAB7-1E48-4087-9277-928E6F0D4A37}" srcOrd="1" destOrd="0" presId="urn:microsoft.com/office/officeart/2005/8/layout/pyramid2"/>
    <dgm:cxn modelId="{8B67C751-C447-4144-8BE4-3988AAB05260}" type="presParOf" srcId="{82AFDAB7-1E48-4087-9277-928E6F0D4A37}" destId="{2973D686-D8F8-4FF3-B133-887363D36AF8}" srcOrd="0" destOrd="0" presId="urn:microsoft.com/office/officeart/2005/8/layout/pyramid2"/>
    <dgm:cxn modelId="{40F8B3E3-6C07-48F2-845A-2E79DF8FB042}" type="presParOf" srcId="{82AFDAB7-1E48-4087-9277-928E6F0D4A37}" destId="{9609DC02-941C-48B6-A730-CBCDD3B1506B}" srcOrd="1" destOrd="0" presId="urn:microsoft.com/office/officeart/2005/8/layout/pyramid2"/>
    <dgm:cxn modelId="{933AA7FC-0C6D-4561-9EBE-13FACE4D76A2}" type="presParOf" srcId="{82AFDAB7-1E48-4087-9277-928E6F0D4A37}" destId="{8B403702-126D-49CA-A26F-5A41B78B5AC6}" srcOrd="2" destOrd="0" presId="urn:microsoft.com/office/officeart/2005/8/layout/pyramid2"/>
    <dgm:cxn modelId="{8FCC503D-4042-4BA7-ABE8-80E8D58178A4}" type="presParOf" srcId="{82AFDAB7-1E48-4087-9277-928E6F0D4A37}" destId="{C3190B61-2B43-4E46-A065-A095BAA8DF65}" srcOrd="3" destOrd="0" presId="urn:microsoft.com/office/officeart/2005/8/layout/pyramid2"/>
    <dgm:cxn modelId="{F089B9F0-156A-4086-AFB6-CB9E0E6D714A}" type="presParOf" srcId="{82AFDAB7-1E48-4087-9277-928E6F0D4A37}" destId="{F8512136-6E7C-4E72-A2A0-43FAA4395670}" srcOrd="4" destOrd="0" presId="urn:microsoft.com/office/officeart/2005/8/layout/pyramid2"/>
    <dgm:cxn modelId="{0643D7A2-6231-4F7C-A71F-BBCEE99A4731}" type="presParOf" srcId="{82AFDAB7-1E48-4087-9277-928E6F0D4A37}" destId="{E315EEE3-9F76-4F3C-84A8-444E5E70D5E2}" srcOrd="5" destOrd="0" presId="urn:microsoft.com/office/officeart/2005/8/layout/pyramid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ata9.xml><?xml version="1.0" encoding="utf-8"?>
<dgm:dataModel xmlns:dgm="http://schemas.openxmlformats.org/drawingml/2006/diagram" xmlns:a="http://schemas.openxmlformats.org/drawingml/2006/main">
  <dgm:ptLst>
    <dgm:pt modelId="{65404F3D-9BF6-464B-96A0-048061D7112A}" type="doc">
      <dgm:prSet loTypeId="urn:microsoft.com/office/officeart/2005/8/layout/chevron2" loCatId="list" qsTypeId="urn:microsoft.com/office/officeart/2005/8/quickstyle/simple1" qsCatId="simple" csTypeId="urn:microsoft.com/office/officeart/2005/8/colors/accent1_1" csCatId="accent1" phldr="1"/>
      <dgm:spPr/>
      <dgm:t>
        <a:bodyPr/>
        <a:lstStyle/>
        <a:p>
          <a:endParaRPr lang="en-US"/>
        </a:p>
      </dgm:t>
    </dgm:pt>
    <dgm:pt modelId="{BD39EAEB-7250-46F2-A613-9EE52C826169}">
      <dgm:prSet phldrT="[Text]"/>
      <dgm:spPr/>
      <dgm:t>
        <a:bodyPr/>
        <a:lstStyle/>
        <a:p>
          <a:r>
            <a:rPr lang="en-US" dirty="0"/>
            <a:t>1</a:t>
          </a:r>
        </a:p>
      </dgm:t>
    </dgm:pt>
    <dgm:pt modelId="{C96AF13E-25B1-4516-B331-747CD487011D}" type="parTrans" cxnId="{49CAE358-DB1B-4A36-B9B7-54E9BB43FC17}">
      <dgm:prSet/>
      <dgm:spPr/>
      <dgm:t>
        <a:bodyPr/>
        <a:lstStyle/>
        <a:p>
          <a:endParaRPr lang="en-US"/>
        </a:p>
      </dgm:t>
    </dgm:pt>
    <dgm:pt modelId="{B02F81DA-B86C-4C04-93B4-2CC03834F299}" type="sibTrans" cxnId="{49CAE358-DB1B-4A36-B9B7-54E9BB43FC17}">
      <dgm:prSet/>
      <dgm:spPr/>
      <dgm:t>
        <a:bodyPr/>
        <a:lstStyle/>
        <a:p>
          <a:endParaRPr lang="en-US"/>
        </a:p>
      </dgm:t>
    </dgm:pt>
    <dgm:pt modelId="{F50F5D8C-3931-4A4C-9F0A-7A6C162173EC}">
      <dgm:prSet phldrT="[Text]" custT="1"/>
      <dgm:spPr/>
      <dgm:t>
        <a:bodyPr/>
        <a:lstStyle/>
        <a:p>
          <a:r>
            <a:rPr lang="en-US" sz="2400" dirty="0" err="1"/>
            <a:t>Laporan</a:t>
          </a:r>
          <a:r>
            <a:rPr lang="en-US" sz="2400" dirty="0"/>
            <a:t> </a:t>
          </a:r>
          <a:r>
            <a:rPr lang="en-US" sz="2400" dirty="0" err="1"/>
            <a:t>Pemantauan</a:t>
          </a:r>
          <a:r>
            <a:rPr lang="en-US" sz="2400" dirty="0"/>
            <a:t> </a:t>
          </a:r>
          <a:r>
            <a:rPr lang="en-US" sz="2400" dirty="0" err="1"/>
            <a:t>Kontrak</a:t>
          </a:r>
          <a:endParaRPr lang="en-US" sz="2400" dirty="0"/>
        </a:p>
      </dgm:t>
    </dgm:pt>
    <dgm:pt modelId="{381F2B8D-43D9-4685-9497-FDC76AED3715}" type="parTrans" cxnId="{B10C7248-D461-4564-B9EE-14A3FF0DF590}">
      <dgm:prSet/>
      <dgm:spPr/>
      <dgm:t>
        <a:bodyPr/>
        <a:lstStyle/>
        <a:p>
          <a:endParaRPr lang="en-US"/>
        </a:p>
      </dgm:t>
    </dgm:pt>
    <dgm:pt modelId="{E090C4B5-0688-40AE-845A-D1135007EBE1}" type="sibTrans" cxnId="{B10C7248-D461-4564-B9EE-14A3FF0DF590}">
      <dgm:prSet/>
      <dgm:spPr/>
      <dgm:t>
        <a:bodyPr/>
        <a:lstStyle/>
        <a:p>
          <a:endParaRPr lang="en-US"/>
        </a:p>
      </dgm:t>
    </dgm:pt>
    <dgm:pt modelId="{FDF10E77-5D68-45A4-AE50-65825C6F6288}">
      <dgm:prSet phldrT="[Text]"/>
      <dgm:spPr/>
      <dgm:t>
        <a:bodyPr/>
        <a:lstStyle/>
        <a:p>
          <a:r>
            <a:rPr lang="en-US" dirty="0"/>
            <a:t>2</a:t>
          </a:r>
        </a:p>
      </dgm:t>
    </dgm:pt>
    <dgm:pt modelId="{CEE6B60C-C656-4354-8F63-F8BE270B37F1}" type="parTrans" cxnId="{12D1C95E-0DD5-4BB4-926A-72BFE2944203}">
      <dgm:prSet/>
      <dgm:spPr/>
      <dgm:t>
        <a:bodyPr/>
        <a:lstStyle/>
        <a:p>
          <a:endParaRPr lang="en-US"/>
        </a:p>
      </dgm:t>
    </dgm:pt>
    <dgm:pt modelId="{EB6F0957-9372-48AF-A113-5AC54988555C}" type="sibTrans" cxnId="{12D1C95E-0DD5-4BB4-926A-72BFE2944203}">
      <dgm:prSet/>
      <dgm:spPr/>
      <dgm:t>
        <a:bodyPr/>
        <a:lstStyle/>
        <a:p>
          <a:endParaRPr lang="en-US"/>
        </a:p>
      </dgm:t>
    </dgm:pt>
    <dgm:pt modelId="{D79AB708-1F0B-40EF-A6FE-4821FCD81848}">
      <dgm:prSet phldrT="[Text]" custT="1"/>
      <dgm:spPr/>
      <dgm:t>
        <a:bodyPr/>
        <a:lstStyle/>
        <a:p>
          <a:r>
            <a:rPr lang="en-US" sz="2400" dirty="0" err="1"/>
            <a:t>Laporan</a:t>
          </a:r>
          <a:r>
            <a:rPr lang="en-US" sz="2400" dirty="0"/>
            <a:t> Status </a:t>
          </a:r>
          <a:r>
            <a:rPr lang="en-US" sz="2400" dirty="0" err="1"/>
            <a:t>Pemenuhan</a:t>
          </a:r>
          <a:r>
            <a:rPr lang="en-US" sz="2400" dirty="0"/>
            <a:t> </a:t>
          </a:r>
          <a:r>
            <a:rPr lang="en-US" sz="2400" dirty="0" err="1"/>
            <a:t>Kontrak</a:t>
          </a:r>
          <a:endParaRPr lang="en-US" sz="2400" dirty="0"/>
        </a:p>
      </dgm:t>
    </dgm:pt>
    <dgm:pt modelId="{00FC8E2D-7FE7-4529-8ECE-BF4FE6FFC009}" type="parTrans" cxnId="{CBD5CAAC-31F7-46AC-A00A-E8F8E9FB8372}">
      <dgm:prSet/>
      <dgm:spPr/>
      <dgm:t>
        <a:bodyPr/>
        <a:lstStyle/>
        <a:p>
          <a:endParaRPr lang="en-US"/>
        </a:p>
      </dgm:t>
    </dgm:pt>
    <dgm:pt modelId="{F9F81520-D5C3-48A1-BFF7-B996E576D25F}" type="sibTrans" cxnId="{CBD5CAAC-31F7-46AC-A00A-E8F8E9FB8372}">
      <dgm:prSet/>
      <dgm:spPr/>
      <dgm:t>
        <a:bodyPr/>
        <a:lstStyle/>
        <a:p>
          <a:endParaRPr lang="en-US"/>
        </a:p>
      </dgm:t>
    </dgm:pt>
    <dgm:pt modelId="{81088B85-80C0-4928-AC4C-DB0E8781C32A}">
      <dgm:prSet phldrT="[Text]"/>
      <dgm:spPr/>
      <dgm:t>
        <a:bodyPr/>
        <a:lstStyle/>
        <a:p>
          <a:r>
            <a:rPr lang="en-US" dirty="0"/>
            <a:t>3</a:t>
          </a:r>
        </a:p>
      </dgm:t>
    </dgm:pt>
    <dgm:pt modelId="{C7CB0DE7-B868-4832-AE8C-BD6970455A87}" type="parTrans" cxnId="{EA379D68-A2FA-45A4-9324-4B0B44C24F51}">
      <dgm:prSet/>
      <dgm:spPr/>
      <dgm:t>
        <a:bodyPr/>
        <a:lstStyle/>
        <a:p>
          <a:endParaRPr lang="en-US"/>
        </a:p>
      </dgm:t>
    </dgm:pt>
    <dgm:pt modelId="{7FB3DCDD-F2ED-4E0C-BFAF-2281574BA6F1}" type="sibTrans" cxnId="{EA379D68-A2FA-45A4-9324-4B0B44C24F51}">
      <dgm:prSet/>
      <dgm:spPr/>
      <dgm:t>
        <a:bodyPr/>
        <a:lstStyle/>
        <a:p>
          <a:endParaRPr lang="en-US"/>
        </a:p>
      </dgm:t>
    </dgm:pt>
    <dgm:pt modelId="{00ED4864-0428-4C6E-BE04-9570665842AC}">
      <dgm:prSet phldrT="[Text]" custT="1"/>
      <dgm:spPr/>
      <dgm:t>
        <a:bodyPr/>
        <a:lstStyle/>
        <a:p>
          <a:r>
            <a:rPr lang="en-US" sz="2400" dirty="0" err="1"/>
            <a:t>Laporan</a:t>
          </a:r>
          <a:r>
            <a:rPr lang="en-US" sz="2400" dirty="0"/>
            <a:t> </a:t>
          </a:r>
          <a:r>
            <a:rPr lang="en-US" sz="2400" dirty="0" err="1"/>
            <a:t>Senarai</a:t>
          </a:r>
          <a:r>
            <a:rPr lang="en-US" sz="2400" dirty="0"/>
            <a:t> </a:t>
          </a:r>
          <a:r>
            <a:rPr lang="en-US" sz="2400" dirty="0" err="1"/>
            <a:t>Kontrak</a:t>
          </a:r>
          <a:endParaRPr lang="en-US" sz="2400" dirty="0"/>
        </a:p>
      </dgm:t>
    </dgm:pt>
    <dgm:pt modelId="{E10E8F8B-0388-4259-A045-5EFE16E33B61}" type="parTrans" cxnId="{C9B747DF-4559-4E8D-AC41-3E0A219905A4}">
      <dgm:prSet/>
      <dgm:spPr/>
      <dgm:t>
        <a:bodyPr/>
        <a:lstStyle/>
        <a:p>
          <a:endParaRPr lang="en-US"/>
        </a:p>
      </dgm:t>
    </dgm:pt>
    <dgm:pt modelId="{70A12B07-2834-4E97-8C68-11B5712AD8F0}" type="sibTrans" cxnId="{C9B747DF-4559-4E8D-AC41-3E0A219905A4}">
      <dgm:prSet/>
      <dgm:spPr/>
      <dgm:t>
        <a:bodyPr/>
        <a:lstStyle/>
        <a:p>
          <a:endParaRPr lang="en-US"/>
        </a:p>
      </dgm:t>
    </dgm:pt>
    <dgm:pt modelId="{F9F2CF6C-C361-4124-8AA5-61308CC6D18D}" type="pres">
      <dgm:prSet presAssocID="{65404F3D-9BF6-464B-96A0-048061D7112A}" presName="linearFlow" presStyleCnt="0">
        <dgm:presLayoutVars>
          <dgm:dir/>
          <dgm:animLvl val="lvl"/>
          <dgm:resizeHandles val="exact"/>
        </dgm:presLayoutVars>
      </dgm:prSet>
      <dgm:spPr/>
    </dgm:pt>
    <dgm:pt modelId="{73265196-6716-4900-BDE0-84FEDD433F24}" type="pres">
      <dgm:prSet presAssocID="{BD39EAEB-7250-46F2-A613-9EE52C826169}" presName="composite" presStyleCnt="0"/>
      <dgm:spPr/>
    </dgm:pt>
    <dgm:pt modelId="{B889A254-3A2D-41A6-AFF1-79B342BA95B2}" type="pres">
      <dgm:prSet presAssocID="{BD39EAEB-7250-46F2-A613-9EE52C826169}" presName="parentText" presStyleLbl="alignNode1" presStyleIdx="0" presStyleCnt="3">
        <dgm:presLayoutVars>
          <dgm:chMax val="1"/>
          <dgm:bulletEnabled val="1"/>
        </dgm:presLayoutVars>
      </dgm:prSet>
      <dgm:spPr/>
    </dgm:pt>
    <dgm:pt modelId="{74696942-DB43-4841-8022-939BAC88E0C5}" type="pres">
      <dgm:prSet presAssocID="{BD39EAEB-7250-46F2-A613-9EE52C826169}" presName="descendantText" presStyleLbl="alignAcc1" presStyleIdx="0" presStyleCnt="3" custLinFactNeighborX="1768" custLinFactNeighborY="5143">
        <dgm:presLayoutVars>
          <dgm:bulletEnabled val="1"/>
        </dgm:presLayoutVars>
      </dgm:prSet>
      <dgm:spPr/>
    </dgm:pt>
    <dgm:pt modelId="{1841CC4D-2873-40E1-AFE8-035B12E3FFD5}" type="pres">
      <dgm:prSet presAssocID="{B02F81DA-B86C-4C04-93B4-2CC03834F299}" presName="sp" presStyleCnt="0"/>
      <dgm:spPr/>
    </dgm:pt>
    <dgm:pt modelId="{1EA569EE-297D-44EE-9095-CF04DC4AF9B9}" type="pres">
      <dgm:prSet presAssocID="{FDF10E77-5D68-45A4-AE50-65825C6F6288}" presName="composite" presStyleCnt="0"/>
      <dgm:spPr/>
    </dgm:pt>
    <dgm:pt modelId="{3457A82F-5593-4342-8C94-91EBD3FB6C48}" type="pres">
      <dgm:prSet presAssocID="{FDF10E77-5D68-45A4-AE50-65825C6F6288}" presName="parentText" presStyleLbl="alignNode1" presStyleIdx="1" presStyleCnt="3">
        <dgm:presLayoutVars>
          <dgm:chMax val="1"/>
          <dgm:bulletEnabled val="1"/>
        </dgm:presLayoutVars>
      </dgm:prSet>
      <dgm:spPr/>
    </dgm:pt>
    <dgm:pt modelId="{A2300016-0E24-4F27-A84E-B5C6BC72F2BC}" type="pres">
      <dgm:prSet presAssocID="{FDF10E77-5D68-45A4-AE50-65825C6F6288}" presName="descendantText" presStyleLbl="alignAcc1" presStyleIdx="1" presStyleCnt="3">
        <dgm:presLayoutVars>
          <dgm:bulletEnabled val="1"/>
        </dgm:presLayoutVars>
      </dgm:prSet>
      <dgm:spPr/>
    </dgm:pt>
    <dgm:pt modelId="{12CA13FA-CE6E-4BFD-B31D-1C9CFFAECB93}" type="pres">
      <dgm:prSet presAssocID="{EB6F0957-9372-48AF-A113-5AC54988555C}" presName="sp" presStyleCnt="0"/>
      <dgm:spPr/>
    </dgm:pt>
    <dgm:pt modelId="{D3E34F05-A704-43B8-AA9B-6BD93B9900CD}" type="pres">
      <dgm:prSet presAssocID="{81088B85-80C0-4928-AC4C-DB0E8781C32A}" presName="composite" presStyleCnt="0"/>
      <dgm:spPr/>
    </dgm:pt>
    <dgm:pt modelId="{8E66D6FB-22B8-4240-8FB4-438E6D1E4BB3}" type="pres">
      <dgm:prSet presAssocID="{81088B85-80C0-4928-AC4C-DB0E8781C32A}" presName="parentText" presStyleLbl="alignNode1" presStyleIdx="2" presStyleCnt="3">
        <dgm:presLayoutVars>
          <dgm:chMax val="1"/>
          <dgm:bulletEnabled val="1"/>
        </dgm:presLayoutVars>
      </dgm:prSet>
      <dgm:spPr/>
    </dgm:pt>
    <dgm:pt modelId="{6A3FA85B-F94D-49B1-9253-EAC3AF5F0A72}" type="pres">
      <dgm:prSet presAssocID="{81088B85-80C0-4928-AC4C-DB0E8781C32A}" presName="descendantText" presStyleLbl="alignAcc1" presStyleIdx="2" presStyleCnt="3">
        <dgm:presLayoutVars>
          <dgm:bulletEnabled val="1"/>
        </dgm:presLayoutVars>
      </dgm:prSet>
      <dgm:spPr/>
    </dgm:pt>
  </dgm:ptLst>
  <dgm:cxnLst>
    <dgm:cxn modelId="{2EF49603-5828-4D1A-8C5A-9E7625447684}" type="presOf" srcId="{F50F5D8C-3931-4A4C-9F0A-7A6C162173EC}" destId="{74696942-DB43-4841-8022-939BAC88E0C5}" srcOrd="0" destOrd="0" presId="urn:microsoft.com/office/officeart/2005/8/layout/chevron2"/>
    <dgm:cxn modelId="{5C2BA913-2024-4569-BA80-015E9D8E5377}" type="presOf" srcId="{BD39EAEB-7250-46F2-A613-9EE52C826169}" destId="{B889A254-3A2D-41A6-AFF1-79B342BA95B2}" srcOrd="0" destOrd="0" presId="urn:microsoft.com/office/officeart/2005/8/layout/chevron2"/>
    <dgm:cxn modelId="{474ABF2A-4E9E-4231-8FEE-8C8D0F05B9C6}" type="presOf" srcId="{65404F3D-9BF6-464B-96A0-048061D7112A}" destId="{F9F2CF6C-C361-4124-8AA5-61308CC6D18D}" srcOrd="0" destOrd="0" presId="urn:microsoft.com/office/officeart/2005/8/layout/chevron2"/>
    <dgm:cxn modelId="{12D1C95E-0DD5-4BB4-926A-72BFE2944203}" srcId="{65404F3D-9BF6-464B-96A0-048061D7112A}" destId="{FDF10E77-5D68-45A4-AE50-65825C6F6288}" srcOrd="1" destOrd="0" parTransId="{CEE6B60C-C656-4354-8F63-F8BE270B37F1}" sibTransId="{EB6F0957-9372-48AF-A113-5AC54988555C}"/>
    <dgm:cxn modelId="{B10C7248-D461-4564-B9EE-14A3FF0DF590}" srcId="{BD39EAEB-7250-46F2-A613-9EE52C826169}" destId="{F50F5D8C-3931-4A4C-9F0A-7A6C162173EC}" srcOrd="0" destOrd="0" parTransId="{381F2B8D-43D9-4685-9497-FDC76AED3715}" sibTransId="{E090C4B5-0688-40AE-845A-D1135007EBE1}"/>
    <dgm:cxn modelId="{EA379D68-A2FA-45A4-9324-4B0B44C24F51}" srcId="{65404F3D-9BF6-464B-96A0-048061D7112A}" destId="{81088B85-80C0-4928-AC4C-DB0E8781C32A}" srcOrd="2" destOrd="0" parTransId="{C7CB0DE7-B868-4832-AE8C-BD6970455A87}" sibTransId="{7FB3DCDD-F2ED-4E0C-BFAF-2281574BA6F1}"/>
    <dgm:cxn modelId="{3AEF994E-A154-4C68-AD8F-B36F596FA368}" type="presOf" srcId="{FDF10E77-5D68-45A4-AE50-65825C6F6288}" destId="{3457A82F-5593-4342-8C94-91EBD3FB6C48}" srcOrd="0" destOrd="0" presId="urn:microsoft.com/office/officeart/2005/8/layout/chevron2"/>
    <dgm:cxn modelId="{49CAE358-DB1B-4A36-B9B7-54E9BB43FC17}" srcId="{65404F3D-9BF6-464B-96A0-048061D7112A}" destId="{BD39EAEB-7250-46F2-A613-9EE52C826169}" srcOrd="0" destOrd="0" parTransId="{C96AF13E-25B1-4516-B331-747CD487011D}" sibTransId="{B02F81DA-B86C-4C04-93B4-2CC03834F299}"/>
    <dgm:cxn modelId="{B458AC85-A43D-4E5B-84FB-EDFF2AABC3CC}" type="presOf" srcId="{00ED4864-0428-4C6E-BE04-9570665842AC}" destId="{6A3FA85B-F94D-49B1-9253-EAC3AF5F0A72}" srcOrd="0" destOrd="0" presId="urn:microsoft.com/office/officeart/2005/8/layout/chevron2"/>
    <dgm:cxn modelId="{54E3959D-0847-49E4-B7F4-F0E676EDE5AD}" type="presOf" srcId="{81088B85-80C0-4928-AC4C-DB0E8781C32A}" destId="{8E66D6FB-22B8-4240-8FB4-438E6D1E4BB3}" srcOrd="0" destOrd="0" presId="urn:microsoft.com/office/officeart/2005/8/layout/chevron2"/>
    <dgm:cxn modelId="{CBD5CAAC-31F7-46AC-A00A-E8F8E9FB8372}" srcId="{FDF10E77-5D68-45A4-AE50-65825C6F6288}" destId="{D79AB708-1F0B-40EF-A6FE-4821FCD81848}" srcOrd="0" destOrd="0" parTransId="{00FC8E2D-7FE7-4529-8ECE-BF4FE6FFC009}" sibTransId="{F9F81520-D5C3-48A1-BFF7-B996E576D25F}"/>
    <dgm:cxn modelId="{C9B747DF-4559-4E8D-AC41-3E0A219905A4}" srcId="{81088B85-80C0-4928-AC4C-DB0E8781C32A}" destId="{00ED4864-0428-4C6E-BE04-9570665842AC}" srcOrd="0" destOrd="0" parTransId="{E10E8F8B-0388-4259-A045-5EFE16E33B61}" sibTransId="{70A12B07-2834-4E97-8C68-11B5712AD8F0}"/>
    <dgm:cxn modelId="{17E3E6E9-86ED-4230-95B8-58E28820CF11}" type="presOf" srcId="{D79AB708-1F0B-40EF-A6FE-4821FCD81848}" destId="{A2300016-0E24-4F27-A84E-B5C6BC72F2BC}" srcOrd="0" destOrd="0" presId="urn:microsoft.com/office/officeart/2005/8/layout/chevron2"/>
    <dgm:cxn modelId="{D5FBF8DF-8AC6-43C3-BF78-CC72116D946B}" type="presParOf" srcId="{F9F2CF6C-C361-4124-8AA5-61308CC6D18D}" destId="{73265196-6716-4900-BDE0-84FEDD433F24}" srcOrd="0" destOrd="0" presId="urn:microsoft.com/office/officeart/2005/8/layout/chevron2"/>
    <dgm:cxn modelId="{63C8A726-B624-4415-BBD0-AB4B9930BD7B}" type="presParOf" srcId="{73265196-6716-4900-BDE0-84FEDD433F24}" destId="{B889A254-3A2D-41A6-AFF1-79B342BA95B2}" srcOrd="0" destOrd="0" presId="urn:microsoft.com/office/officeart/2005/8/layout/chevron2"/>
    <dgm:cxn modelId="{990845EC-1E23-47DC-9525-E3E43A4AB5CC}" type="presParOf" srcId="{73265196-6716-4900-BDE0-84FEDD433F24}" destId="{74696942-DB43-4841-8022-939BAC88E0C5}" srcOrd="1" destOrd="0" presId="urn:microsoft.com/office/officeart/2005/8/layout/chevron2"/>
    <dgm:cxn modelId="{3F3784EE-47EA-494A-B2F5-6A59DC2166A2}" type="presParOf" srcId="{F9F2CF6C-C361-4124-8AA5-61308CC6D18D}" destId="{1841CC4D-2873-40E1-AFE8-035B12E3FFD5}" srcOrd="1" destOrd="0" presId="urn:microsoft.com/office/officeart/2005/8/layout/chevron2"/>
    <dgm:cxn modelId="{06B412C6-9436-4A00-977A-15D1CAB4C88E}" type="presParOf" srcId="{F9F2CF6C-C361-4124-8AA5-61308CC6D18D}" destId="{1EA569EE-297D-44EE-9095-CF04DC4AF9B9}" srcOrd="2" destOrd="0" presId="urn:microsoft.com/office/officeart/2005/8/layout/chevron2"/>
    <dgm:cxn modelId="{2C18B00F-B18F-4FF9-B409-919E11AE1ADF}" type="presParOf" srcId="{1EA569EE-297D-44EE-9095-CF04DC4AF9B9}" destId="{3457A82F-5593-4342-8C94-91EBD3FB6C48}" srcOrd="0" destOrd="0" presId="urn:microsoft.com/office/officeart/2005/8/layout/chevron2"/>
    <dgm:cxn modelId="{A24F3602-A2EF-4A59-AFBA-FCE1714116E5}" type="presParOf" srcId="{1EA569EE-297D-44EE-9095-CF04DC4AF9B9}" destId="{A2300016-0E24-4F27-A84E-B5C6BC72F2BC}" srcOrd="1" destOrd="0" presId="urn:microsoft.com/office/officeart/2005/8/layout/chevron2"/>
    <dgm:cxn modelId="{80F3F6D6-652D-4F9C-940E-BABF8DA65846}" type="presParOf" srcId="{F9F2CF6C-C361-4124-8AA5-61308CC6D18D}" destId="{12CA13FA-CE6E-4BFD-B31D-1C9CFFAECB93}" srcOrd="3" destOrd="0" presId="urn:microsoft.com/office/officeart/2005/8/layout/chevron2"/>
    <dgm:cxn modelId="{16EBD8AC-0FC1-4CFC-A085-4FED1A617DDC}" type="presParOf" srcId="{F9F2CF6C-C361-4124-8AA5-61308CC6D18D}" destId="{D3E34F05-A704-43B8-AA9B-6BD93B9900CD}" srcOrd="4" destOrd="0" presId="urn:microsoft.com/office/officeart/2005/8/layout/chevron2"/>
    <dgm:cxn modelId="{AD2C8CCD-B668-412B-BBBB-18637951401B}" type="presParOf" srcId="{D3E34F05-A704-43B8-AA9B-6BD93B9900CD}" destId="{8E66D6FB-22B8-4240-8FB4-438E6D1E4BB3}" srcOrd="0" destOrd="0" presId="urn:microsoft.com/office/officeart/2005/8/layout/chevron2"/>
    <dgm:cxn modelId="{DFFF34CC-0B5C-449F-9A54-1A7CD9D50846}" type="presParOf" srcId="{D3E34F05-A704-43B8-AA9B-6BD93B9900CD}" destId="{6A3FA85B-F94D-49B1-9253-EAC3AF5F0A72}" srcOrd="1" destOrd="0" presId="urn:microsoft.com/office/officeart/2005/8/layout/chevron2"/>
  </dgm:cxnLst>
  <dgm:bg/>
  <dgm:whole/>
  <dgm:extLst>
    <a:ext uri="http://schemas.microsoft.com/office/drawing/2008/diagram">
      <dsp:dataModelExt xmlns:dsp="http://schemas.microsoft.com/office/drawing/2008/diagram" relId="rId6" minVer="http://schemas.openxmlformats.org/drawingml/2006/diagram"/>
    </a:ext>
  </dgm:extLst>
</dgm:dataModel>
</file>

<file path=ppt/diagrams/drawing1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26959D3B-6B2C-48CD-A8AA-AA3FC65E5D2F}">
      <dsp:nvSpPr>
        <dsp:cNvPr id="0" name=""/>
        <dsp:cNvSpPr/>
      </dsp:nvSpPr>
      <dsp:spPr>
        <a:xfrm>
          <a:off x="0" y="557760"/>
          <a:ext cx="6477000" cy="30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120B71D-62AA-4157-816F-514258FA8724}">
      <dsp:nvSpPr>
        <dsp:cNvPr id="0" name=""/>
        <dsp:cNvSpPr/>
      </dsp:nvSpPr>
      <dsp:spPr>
        <a:xfrm>
          <a:off x="323850" y="380640"/>
          <a:ext cx="4533900" cy="3542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371" tIns="0" rIns="171371" bIns="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 err="1"/>
            <a:t>Notifikasi</a:t>
          </a:r>
          <a:r>
            <a:rPr lang="en-US" sz="1200" kern="1200" dirty="0"/>
            <a:t> </a:t>
          </a:r>
          <a:r>
            <a:rPr lang="en-US" sz="1200" kern="1200" dirty="0" err="1"/>
            <a:t>Kontrak</a:t>
          </a:r>
          <a:r>
            <a:rPr lang="en-US" sz="1200" kern="1200" dirty="0"/>
            <a:t> __ </a:t>
          </a:r>
          <a:r>
            <a:rPr lang="en-US" sz="1200" kern="1200" dirty="0" err="1"/>
            <a:t>hari</a:t>
          </a:r>
          <a:r>
            <a:rPr lang="en-US" sz="1200" kern="1200" dirty="0"/>
            <a:t> </a:t>
          </a:r>
          <a:r>
            <a:rPr lang="en-US" sz="1200" kern="1200" dirty="0" err="1"/>
            <a:t>sebelum</a:t>
          </a:r>
          <a:r>
            <a:rPr lang="en-US" sz="1200" kern="1200" dirty="0"/>
            <a:t> </a:t>
          </a:r>
          <a:r>
            <a:rPr lang="en-US" sz="1200" kern="1200" dirty="0" err="1"/>
            <a:t>kontrak</a:t>
          </a:r>
          <a:r>
            <a:rPr lang="en-US" sz="1200" kern="1200" dirty="0"/>
            <a:t> </a:t>
          </a:r>
          <a:r>
            <a:rPr lang="en-US" sz="1200" kern="1200" dirty="0" err="1"/>
            <a:t>tamat</a:t>
          </a:r>
          <a:endParaRPr lang="en-US" sz="1200" kern="1200" dirty="0"/>
        </a:p>
      </dsp:txBody>
      <dsp:txXfrm>
        <a:off x="341143" y="397933"/>
        <a:ext cx="4499314" cy="319654"/>
      </dsp:txXfrm>
    </dsp:sp>
    <dsp:sp modelId="{445C91DA-B24B-44ED-B02F-D18B9551F36C}">
      <dsp:nvSpPr>
        <dsp:cNvPr id="0" name=""/>
        <dsp:cNvSpPr/>
      </dsp:nvSpPr>
      <dsp:spPr>
        <a:xfrm>
          <a:off x="0" y="1102080"/>
          <a:ext cx="6477000" cy="30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1625D34-E649-4638-AF9C-EA2D12A58327}">
      <dsp:nvSpPr>
        <dsp:cNvPr id="0" name=""/>
        <dsp:cNvSpPr/>
      </dsp:nvSpPr>
      <dsp:spPr>
        <a:xfrm>
          <a:off x="323850" y="924960"/>
          <a:ext cx="4533900" cy="3542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371" tIns="0" rIns="171371" bIns="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 err="1"/>
            <a:t>Notifikasi</a:t>
          </a:r>
          <a:r>
            <a:rPr lang="en-US" sz="1200" kern="1200" dirty="0"/>
            <a:t> </a:t>
          </a:r>
          <a:r>
            <a:rPr lang="en-US" sz="1200" kern="1200" dirty="0" err="1"/>
            <a:t>Perjanjian</a:t>
          </a:r>
          <a:r>
            <a:rPr lang="en-US" sz="1200" kern="1200" dirty="0"/>
            <a:t> __ </a:t>
          </a:r>
          <a:r>
            <a:rPr lang="en-US" sz="1200" kern="1200" dirty="0" err="1"/>
            <a:t>hari</a:t>
          </a:r>
          <a:r>
            <a:rPr lang="en-US" sz="1200" kern="1200" dirty="0"/>
            <a:t> </a:t>
          </a:r>
          <a:r>
            <a:rPr lang="en-US" sz="1200" kern="1200" dirty="0" err="1"/>
            <a:t>sebelum</a:t>
          </a:r>
          <a:r>
            <a:rPr lang="en-US" sz="1200" kern="1200" dirty="0"/>
            <a:t> </a:t>
          </a:r>
          <a:r>
            <a:rPr lang="en-US" sz="1200" kern="1200" dirty="0" err="1"/>
            <a:t>perjanjian</a:t>
          </a:r>
          <a:r>
            <a:rPr lang="en-US" sz="1200" kern="1200" dirty="0"/>
            <a:t> formal </a:t>
          </a:r>
          <a:r>
            <a:rPr lang="en-US" sz="1200" kern="1200" dirty="0" err="1"/>
            <a:t>perlu</a:t>
          </a:r>
          <a:r>
            <a:rPr lang="en-US" sz="1200" kern="1200" dirty="0"/>
            <a:t> </a:t>
          </a:r>
          <a:r>
            <a:rPr lang="en-US" sz="1200" kern="1200" dirty="0" err="1"/>
            <a:t>dimuktamadkan</a:t>
          </a:r>
          <a:r>
            <a:rPr lang="en-US" sz="1200" kern="1200" dirty="0"/>
            <a:t> </a:t>
          </a:r>
          <a:r>
            <a:rPr lang="en-US" sz="1200" kern="1200" dirty="0" err="1"/>
            <a:t>sepenuhnya</a:t>
          </a:r>
          <a:endParaRPr lang="en-US" sz="1200" kern="1200" dirty="0"/>
        </a:p>
      </dsp:txBody>
      <dsp:txXfrm>
        <a:off x="341143" y="942253"/>
        <a:ext cx="4499314" cy="319654"/>
      </dsp:txXfrm>
    </dsp:sp>
    <dsp:sp modelId="{55F316A5-C024-4C1B-84E3-2E32F51EDE93}">
      <dsp:nvSpPr>
        <dsp:cNvPr id="0" name=""/>
        <dsp:cNvSpPr/>
      </dsp:nvSpPr>
      <dsp:spPr>
        <a:xfrm>
          <a:off x="0" y="1646400"/>
          <a:ext cx="6477000" cy="30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119532CD-7C37-4B4E-8D47-EEB5E485A89D}">
      <dsp:nvSpPr>
        <dsp:cNvPr id="0" name=""/>
        <dsp:cNvSpPr/>
      </dsp:nvSpPr>
      <dsp:spPr>
        <a:xfrm>
          <a:off x="323850" y="1469280"/>
          <a:ext cx="4533900" cy="3542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371" tIns="0" rIns="171371" bIns="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 err="1"/>
            <a:t>Notifikasi</a:t>
          </a:r>
          <a:r>
            <a:rPr lang="en-US" sz="1200" kern="1200" dirty="0"/>
            <a:t> Bon </a:t>
          </a:r>
          <a:r>
            <a:rPr lang="en-US" sz="1200" kern="1200" dirty="0" err="1"/>
            <a:t>Pelaksanaan</a:t>
          </a:r>
          <a:r>
            <a:rPr lang="en-US" sz="1200" kern="1200" dirty="0"/>
            <a:t> ___ </a:t>
          </a:r>
          <a:r>
            <a:rPr lang="en-US" sz="1200" kern="1200" dirty="0" err="1"/>
            <a:t>hari</a:t>
          </a:r>
          <a:r>
            <a:rPr lang="en-US" sz="1200" kern="1200" dirty="0"/>
            <a:t> </a:t>
          </a:r>
          <a:r>
            <a:rPr lang="en-US" sz="1200" kern="1200" dirty="0" err="1"/>
            <a:t>sebelum</a:t>
          </a:r>
          <a:r>
            <a:rPr lang="en-US" sz="1200" kern="1200" dirty="0"/>
            <a:t> </a:t>
          </a:r>
          <a:r>
            <a:rPr lang="en-US" sz="1200" kern="1200" dirty="0" err="1"/>
            <a:t>tamat</a:t>
          </a:r>
          <a:r>
            <a:rPr lang="en-US" sz="1200" kern="1200" dirty="0"/>
            <a:t> bon </a:t>
          </a:r>
          <a:r>
            <a:rPr lang="en-US" sz="1200" kern="1200" dirty="0" err="1"/>
            <a:t>pelaksanaan</a:t>
          </a:r>
          <a:endParaRPr lang="en-US" sz="1200" kern="1200" dirty="0"/>
        </a:p>
      </dsp:txBody>
      <dsp:txXfrm>
        <a:off x="341143" y="1486573"/>
        <a:ext cx="4499314" cy="319654"/>
      </dsp:txXfrm>
    </dsp:sp>
    <dsp:sp modelId="{F02D1523-FB11-4FC7-B223-8F0C6BA06111}">
      <dsp:nvSpPr>
        <dsp:cNvPr id="0" name=""/>
        <dsp:cNvSpPr/>
      </dsp:nvSpPr>
      <dsp:spPr>
        <a:xfrm>
          <a:off x="0" y="2190719"/>
          <a:ext cx="6477000" cy="30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C968E06B-05B1-4F65-A3C4-8B3060E06D26}">
      <dsp:nvSpPr>
        <dsp:cNvPr id="0" name=""/>
        <dsp:cNvSpPr/>
      </dsp:nvSpPr>
      <dsp:spPr>
        <a:xfrm>
          <a:off x="323850" y="2013600"/>
          <a:ext cx="4533900" cy="3542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371" tIns="0" rIns="171371" bIns="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 err="1"/>
            <a:t>Notifikasi</a:t>
          </a:r>
          <a:r>
            <a:rPr lang="en-US" sz="1200" kern="1200" dirty="0"/>
            <a:t> </a:t>
          </a:r>
          <a:r>
            <a:rPr lang="en-US" sz="1200" kern="1200" dirty="0" err="1"/>
            <a:t>Remedi</a:t>
          </a:r>
          <a:r>
            <a:rPr lang="en-US" sz="1200" kern="1200" dirty="0"/>
            <a:t> ___ </a:t>
          </a:r>
          <a:r>
            <a:rPr lang="en-US" sz="1200" kern="1200" dirty="0" err="1"/>
            <a:t>hari</a:t>
          </a:r>
          <a:r>
            <a:rPr lang="en-US" sz="1200" kern="1200" dirty="0"/>
            <a:t> </a:t>
          </a:r>
          <a:r>
            <a:rPr lang="en-US" sz="1200" kern="1200" dirty="0" err="1"/>
            <a:t>sebelum</a:t>
          </a:r>
          <a:r>
            <a:rPr lang="en-US" sz="1200" kern="1200" dirty="0"/>
            <a:t> </a:t>
          </a:r>
          <a:r>
            <a:rPr lang="en-US" sz="1200" kern="1200" dirty="0" err="1"/>
            <a:t>tarikh</a:t>
          </a:r>
          <a:r>
            <a:rPr lang="en-US" sz="1200" kern="1200" dirty="0"/>
            <a:t> </a:t>
          </a:r>
          <a:r>
            <a:rPr lang="en-US" sz="1200" kern="1200" dirty="0" err="1"/>
            <a:t>akhir</a:t>
          </a:r>
          <a:r>
            <a:rPr lang="en-US" sz="1200" kern="1200" dirty="0"/>
            <a:t> </a:t>
          </a:r>
          <a:r>
            <a:rPr lang="en-US" sz="1200" kern="1200" dirty="0" err="1"/>
            <a:t>remedi</a:t>
          </a:r>
          <a:endParaRPr lang="en-US" sz="1200" kern="1200" dirty="0"/>
        </a:p>
      </dsp:txBody>
      <dsp:txXfrm>
        <a:off x="341143" y="2030893"/>
        <a:ext cx="4499314" cy="319654"/>
      </dsp:txXfrm>
    </dsp:sp>
    <dsp:sp modelId="{38E668B1-75C2-4D36-BCB8-5CE3448D2376}">
      <dsp:nvSpPr>
        <dsp:cNvPr id="0" name=""/>
        <dsp:cNvSpPr/>
      </dsp:nvSpPr>
      <dsp:spPr>
        <a:xfrm>
          <a:off x="0" y="2735039"/>
          <a:ext cx="6477000" cy="30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BB66F13D-EFAE-4C0F-A590-0E07BBFD7CB2}">
      <dsp:nvSpPr>
        <dsp:cNvPr id="0" name=""/>
        <dsp:cNvSpPr/>
      </dsp:nvSpPr>
      <dsp:spPr>
        <a:xfrm>
          <a:off x="323850" y="2557919"/>
          <a:ext cx="4533900" cy="3542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371" tIns="0" rIns="171371" bIns="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 err="1"/>
            <a:t>Penyediaan</a:t>
          </a:r>
          <a:r>
            <a:rPr lang="en-US" sz="1200" kern="1200" dirty="0"/>
            <a:t> </a:t>
          </a:r>
          <a:r>
            <a:rPr lang="en-US" sz="1200" kern="1200" dirty="0" err="1"/>
            <a:t>Pesanan</a:t>
          </a:r>
          <a:r>
            <a:rPr lang="en-US" sz="1200" kern="1200" dirty="0"/>
            <a:t> </a:t>
          </a:r>
          <a:r>
            <a:rPr lang="en-US" sz="1200" kern="1200" dirty="0" err="1"/>
            <a:t>Penghantaran</a:t>
          </a:r>
          <a:r>
            <a:rPr lang="en-US" sz="1200" kern="1200" dirty="0"/>
            <a:t> </a:t>
          </a:r>
          <a:r>
            <a:rPr lang="en-US" sz="1200" kern="1200" dirty="0" err="1"/>
            <a:t>oleh</a:t>
          </a:r>
          <a:r>
            <a:rPr lang="en-US" sz="1200" kern="1200" dirty="0"/>
            <a:t> </a:t>
          </a:r>
          <a:r>
            <a:rPr lang="en-US" sz="1200" kern="1200" dirty="0" err="1"/>
            <a:t>Pembekal</a:t>
          </a:r>
          <a:r>
            <a:rPr lang="en-US" sz="1200" kern="1200" dirty="0"/>
            <a:t> ____ </a:t>
          </a:r>
          <a:r>
            <a:rPr lang="en-US" sz="1200" kern="1200" dirty="0" err="1"/>
            <a:t>hari</a:t>
          </a:r>
          <a:r>
            <a:rPr lang="en-US" sz="1200" kern="1200" dirty="0"/>
            <a:t> </a:t>
          </a:r>
          <a:r>
            <a:rPr lang="en-US" sz="1200" kern="1200" dirty="0" err="1"/>
            <a:t>sebelum</a:t>
          </a:r>
          <a:r>
            <a:rPr lang="en-US" sz="1200" kern="1200" dirty="0"/>
            <a:t> </a:t>
          </a:r>
          <a:r>
            <a:rPr lang="en-US" sz="1200" kern="1200" dirty="0" err="1"/>
            <a:t>tarikh</a:t>
          </a:r>
          <a:r>
            <a:rPr lang="en-US" sz="1200" kern="1200" dirty="0"/>
            <a:t> </a:t>
          </a:r>
          <a:r>
            <a:rPr lang="en-US" sz="1200" kern="1200" dirty="0" err="1"/>
            <a:t>mula</a:t>
          </a:r>
          <a:r>
            <a:rPr lang="en-US" sz="1200" kern="1200" dirty="0"/>
            <a:t> </a:t>
          </a:r>
          <a:r>
            <a:rPr lang="en-US" sz="1200" kern="1200" dirty="0" err="1"/>
            <a:t>bekalan</a:t>
          </a:r>
          <a:r>
            <a:rPr lang="en-US" sz="1200" kern="1200" dirty="0"/>
            <a:t> </a:t>
          </a:r>
          <a:r>
            <a:rPr lang="en-US" sz="1200" kern="1200" dirty="0" err="1"/>
            <a:t>dan</a:t>
          </a:r>
          <a:r>
            <a:rPr lang="en-US" sz="1200" kern="1200" dirty="0"/>
            <a:t> </a:t>
          </a:r>
          <a:r>
            <a:rPr lang="en-US" sz="1200" kern="1200" dirty="0" err="1"/>
            <a:t>perkhidmatan</a:t>
          </a:r>
          <a:r>
            <a:rPr lang="en-US" sz="1200" kern="1200" dirty="0"/>
            <a:t> </a:t>
          </a:r>
        </a:p>
      </dsp:txBody>
      <dsp:txXfrm>
        <a:off x="341143" y="2575212"/>
        <a:ext cx="4499314" cy="319654"/>
      </dsp:txXfrm>
    </dsp:sp>
    <dsp:sp modelId="{E16A96B0-EE84-44E7-8960-6061BA3CC002}">
      <dsp:nvSpPr>
        <dsp:cNvPr id="0" name=""/>
        <dsp:cNvSpPr/>
      </dsp:nvSpPr>
      <dsp:spPr>
        <a:xfrm>
          <a:off x="0" y="3279359"/>
          <a:ext cx="6477000" cy="302400"/>
        </a:xfrm>
        <a:prstGeom prst="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</dsp:sp>
    <dsp:sp modelId="{A7E98EFA-E6F6-4CF4-BE5B-AA0673D6282B}">
      <dsp:nvSpPr>
        <dsp:cNvPr id="0" name=""/>
        <dsp:cNvSpPr/>
      </dsp:nvSpPr>
      <dsp:spPr>
        <a:xfrm>
          <a:off x="323850" y="3102239"/>
          <a:ext cx="4533900" cy="354240"/>
        </a:xfrm>
        <a:prstGeom prst="roundRect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71371" tIns="0" rIns="171371" bIns="0" numCol="1" spcCol="1270" anchor="ctr" anchorCtr="0">
          <a:noAutofit/>
        </a:bodyPr>
        <a:lstStyle/>
        <a:p>
          <a:pPr marL="0" lvl="0" indent="0" algn="l" defTabSz="5334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200" kern="1200" dirty="0" err="1"/>
            <a:t>Pesanan</a:t>
          </a:r>
          <a:r>
            <a:rPr lang="en-US" sz="1200" kern="1200" dirty="0"/>
            <a:t> </a:t>
          </a:r>
          <a:r>
            <a:rPr lang="en-US" sz="1200" kern="1200" dirty="0" err="1"/>
            <a:t>Kontrak</a:t>
          </a:r>
          <a:r>
            <a:rPr lang="en-US" sz="1200" kern="1200" dirty="0"/>
            <a:t> </a:t>
          </a:r>
          <a:r>
            <a:rPr lang="en-US" sz="1200" kern="1200" dirty="0" err="1"/>
            <a:t>Terakhir</a:t>
          </a:r>
          <a:r>
            <a:rPr lang="en-US" sz="1200" kern="1200" dirty="0"/>
            <a:t> ___ </a:t>
          </a:r>
          <a:r>
            <a:rPr lang="en-US" sz="1200" kern="1200" dirty="0" err="1"/>
            <a:t>hari</a:t>
          </a:r>
          <a:r>
            <a:rPr lang="en-US" sz="1200" kern="1200" dirty="0"/>
            <a:t> </a:t>
          </a:r>
          <a:r>
            <a:rPr lang="en-US" sz="1200" kern="1200" dirty="0" err="1"/>
            <a:t>sebelum</a:t>
          </a:r>
          <a:r>
            <a:rPr lang="en-US" sz="1200" kern="1200" dirty="0"/>
            <a:t> </a:t>
          </a:r>
          <a:r>
            <a:rPr lang="en-US" sz="1200" kern="1200" dirty="0" err="1"/>
            <a:t>tarikh</a:t>
          </a:r>
          <a:r>
            <a:rPr lang="en-US" sz="1200" kern="1200" dirty="0"/>
            <a:t> </a:t>
          </a:r>
          <a:r>
            <a:rPr lang="en-US" sz="1200" kern="1200" dirty="0" err="1"/>
            <a:t>tamat</a:t>
          </a:r>
          <a:r>
            <a:rPr lang="en-US" sz="1200" kern="1200" dirty="0"/>
            <a:t> </a:t>
          </a:r>
          <a:r>
            <a:rPr lang="en-US" sz="1200" kern="1200" dirty="0" err="1"/>
            <a:t>kontrak</a:t>
          </a:r>
          <a:endParaRPr lang="en-US" sz="1200" kern="1200" dirty="0"/>
        </a:p>
      </dsp:txBody>
      <dsp:txXfrm>
        <a:off x="341143" y="3119532"/>
        <a:ext cx="4499314" cy="319654"/>
      </dsp:txXfrm>
    </dsp:sp>
  </dsp:spTree>
</dsp:drawing>
</file>

<file path=ppt/diagrams/drawing2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256FEFC-BE00-4B30-AD65-B4BC4DFCB795}">
      <dsp:nvSpPr>
        <dsp:cNvPr id="0" name=""/>
        <dsp:cNvSpPr/>
      </dsp:nvSpPr>
      <dsp:spPr>
        <a:xfrm rot="5400000">
          <a:off x="-222646" y="223826"/>
          <a:ext cx="1484312" cy="1039018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kern="1200" dirty="0"/>
            <a:t>1.</a:t>
          </a:r>
        </a:p>
      </dsp:txBody>
      <dsp:txXfrm rot="-5400000">
        <a:off x="1" y="520688"/>
        <a:ext cx="1039018" cy="445294"/>
      </dsp:txXfrm>
    </dsp:sp>
    <dsp:sp modelId="{14264747-C8CC-4BC5-8C52-99D74A692E33}">
      <dsp:nvSpPr>
        <dsp:cNvPr id="0" name=""/>
        <dsp:cNvSpPr/>
      </dsp:nvSpPr>
      <dsp:spPr>
        <a:xfrm rot="5400000">
          <a:off x="3504207" y="-2464008"/>
          <a:ext cx="964803" cy="5895180"/>
        </a:xfrm>
        <a:prstGeom prst="round2SameRect">
          <a:avLst/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sv-SE" sz="1600" kern="1200" dirty="0"/>
            <a:t>Pindaan Tanpa Kontrak Tambahan adalah pindaan kontrak yang tidak memerlukan perjanjian tambahan</a:t>
          </a:r>
          <a:endParaRPr lang="en-US" sz="1600" kern="1200" dirty="0"/>
        </a:p>
      </dsp:txBody>
      <dsp:txXfrm rot="-5400000">
        <a:off x="1039019" y="48278"/>
        <a:ext cx="5848082" cy="870607"/>
      </dsp:txXfrm>
    </dsp:sp>
    <dsp:sp modelId="{FE0EF5DD-1191-428D-B6BC-303F89FF49E6}">
      <dsp:nvSpPr>
        <dsp:cNvPr id="0" name=""/>
        <dsp:cNvSpPr/>
      </dsp:nvSpPr>
      <dsp:spPr>
        <a:xfrm rot="5400000">
          <a:off x="-222646" y="1512490"/>
          <a:ext cx="1484312" cy="1039018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kern="1200" dirty="0"/>
            <a:t>2.</a:t>
          </a:r>
        </a:p>
      </dsp:txBody>
      <dsp:txXfrm rot="-5400000">
        <a:off x="1" y="1809352"/>
        <a:ext cx="1039018" cy="445294"/>
      </dsp:txXfrm>
    </dsp:sp>
    <dsp:sp modelId="{70E4A078-9C53-459E-805A-E382999C2AAC}">
      <dsp:nvSpPr>
        <dsp:cNvPr id="0" name=""/>
        <dsp:cNvSpPr/>
      </dsp:nvSpPr>
      <dsp:spPr>
        <a:xfrm rot="5400000">
          <a:off x="3504207" y="-1175344"/>
          <a:ext cx="964803" cy="5895180"/>
        </a:xfrm>
        <a:prstGeom prst="round2SameRect">
          <a:avLst/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 err="1"/>
            <a:t>Maklumat</a:t>
          </a:r>
          <a:r>
            <a:rPr lang="en-US" sz="1600" kern="1200" dirty="0"/>
            <a:t> yang </a:t>
          </a:r>
          <a:r>
            <a:rPr lang="en-US" sz="1600" kern="1200" dirty="0" err="1"/>
            <a:t>boleh</a:t>
          </a:r>
          <a:r>
            <a:rPr lang="en-US" sz="1600" kern="1200" dirty="0"/>
            <a:t> </a:t>
          </a:r>
          <a:r>
            <a:rPr lang="en-US" sz="1600" kern="1200" dirty="0" err="1"/>
            <a:t>dikemaskini</a:t>
          </a:r>
          <a:r>
            <a:rPr lang="en-US" sz="1600" kern="1200" dirty="0"/>
            <a:t> </a:t>
          </a:r>
          <a:r>
            <a:rPr lang="en-US" sz="1600" kern="1200" dirty="0" err="1"/>
            <a:t>oleh</a:t>
          </a:r>
          <a:r>
            <a:rPr lang="en-US" sz="1600" kern="1200" dirty="0"/>
            <a:t> </a:t>
          </a:r>
          <a:r>
            <a:rPr lang="en-US" sz="1600" kern="1200" dirty="0" err="1"/>
            <a:t>agensi</a:t>
          </a:r>
          <a:r>
            <a:rPr lang="en-US" sz="1600" kern="1200" dirty="0"/>
            <a:t> </a:t>
          </a:r>
          <a:r>
            <a:rPr lang="en-US" sz="1600" kern="1200" dirty="0" err="1"/>
            <a:t>adalah</a:t>
          </a:r>
          <a:r>
            <a:rPr lang="en-US" sz="1600" kern="1200" dirty="0"/>
            <a:t> </a:t>
          </a:r>
          <a:r>
            <a:rPr lang="en-US" sz="1600" kern="1200" dirty="0" err="1"/>
            <a:t>sama</a:t>
          </a:r>
          <a:r>
            <a:rPr lang="en-US" sz="1600" kern="1200" dirty="0"/>
            <a:t> </a:t>
          </a:r>
          <a:r>
            <a:rPr lang="en-US" sz="1600" kern="1200" dirty="0" err="1"/>
            <a:t>seperti</a:t>
          </a:r>
          <a:r>
            <a:rPr lang="en-US" sz="1600" kern="1200" dirty="0"/>
            <a:t> proses </a:t>
          </a:r>
          <a:r>
            <a:rPr lang="en-US" sz="1600" kern="1200" dirty="0" err="1"/>
            <a:t>kemaskini</a:t>
          </a:r>
          <a:r>
            <a:rPr lang="en-US" sz="1600" kern="1200" dirty="0"/>
            <a:t> </a:t>
          </a:r>
          <a:r>
            <a:rPr lang="en-US" sz="1600" b="1" kern="1200" dirty="0" err="1"/>
            <a:t>Maklumat</a:t>
          </a:r>
          <a:r>
            <a:rPr lang="en-US" sz="1600" b="1" kern="1200" dirty="0"/>
            <a:t> </a:t>
          </a:r>
          <a:r>
            <a:rPr lang="en-US" sz="1600" b="1" kern="1200" dirty="0" err="1"/>
            <a:t>Pemenuhan</a:t>
          </a:r>
          <a:r>
            <a:rPr lang="en-US" sz="1600" b="1" kern="1200" dirty="0"/>
            <a:t> </a:t>
          </a:r>
          <a:r>
            <a:rPr lang="en-US" sz="1600" b="0" kern="1200" dirty="0" err="1"/>
            <a:t>iaitu</a:t>
          </a:r>
          <a:r>
            <a:rPr lang="en-US" sz="1600" kern="1200" dirty="0"/>
            <a:t> </a:t>
          </a:r>
          <a:r>
            <a:rPr lang="en-US" sz="1600" kern="1200" dirty="0" err="1"/>
            <a:t>kemaskini</a:t>
          </a:r>
          <a:r>
            <a:rPr lang="en-US" sz="1600" kern="1200" dirty="0"/>
            <a:t> </a:t>
          </a:r>
          <a:r>
            <a:rPr lang="en-US" sz="1600" kern="1200" dirty="0" err="1"/>
            <a:t>agensi</a:t>
          </a:r>
          <a:r>
            <a:rPr lang="en-US" sz="1600" kern="1200" dirty="0"/>
            <a:t> yang </a:t>
          </a:r>
          <a:r>
            <a:rPr lang="en-US" sz="1600" kern="1200" dirty="0" err="1"/>
            <a:t>boleh</a:t>
          </a:r>
          <a:r>
            <a:rPr lang="en-US" sz="1600" kern="1200" dirty="0"/>
            <a:t> </a:t>
          </a:r>
          <a:r>
            <a:rPr lang="en-US" sz="1600" kern="1200" dirty="0" err="1"/>
            <a:t>menggunakan</a:t>
          </a:r>
          <a:r>
            <a:rPr lang="en-US" sz="1600" kern="1200" dirty="0"/>
            <a:t> </a:t>
          </a:r>
          <a:r>
            <a:rPr lang="en-US" sz="1600" kern="1200" dirty="0" err="1"/>
            <a:t>kontrak</a:t>
          </a:r>
          <a:r>
            <a:rPr lang="en-US" sz="1600" kern="1200" dirty="0"/>
            <a:t>, </a:t>
          </a:r>
          <a:r>
            <a:rPr lang="en-US" sz="1600" kern="1200" dirty="0" err="1"/>
            <a:t>tempoh</a:t>
          </a:r>
          <a:r>
            <a:rPr lang="en-US" sz="1600" kern="1200" dirty="0"/>
            <a:t> </a:t>
          </a:r>
          <a:r>
            <a:rPr lang="en-US" sz="1600" kern="1200" dirty="0" err="1"/>
            <a:t>penghantaran</a:t>
          </a:r>
          <a:r>
            <a:rPr lang="en-US" sz="1600" kern="1200" dirty="0"/>
            <a:t>, </a:t>
          </a:r>
          <a:r>
            <a:rPr lang="en-US" sz="1600" kern="1200" dirty="0" err="1"/>
            <a:t>jadual</a:t>
          </a:r>
          <a:r>
            <a:rPr lang="en-US" sz="1600" kern="1200" dirty="0"/>
            <a:t> (</a:t>
          </a:r>
          <a:r>
            <a:rPr lang="en-US" sz="1600" kern="1200" dirty="0" err="1"/>
            <a:t>jika</a:t>
          </a:r>
          <a:r>
            <a:rPr lang="en-US" sz="1600" kern="1200" dirty="0"/>
            <a:t> </a:t>
          </a:r>
          <a:r>
            <a:rPr lang="en-US" sz="1600" kern="1200" dirty="0" err="1"/>
            <a:t>kontrak</a:t>
          </a:r>
          <a:r>
            <a:rPr lang="en-US" sz="1600" kern="1200" dirty="0"/>
            <a:t> </a:t>
          </a:r>
          <a:r>
            <a:rPr lang="en-US" sz="1600" kern="1200" dirty="0" err="1"/>
            <a:t>berjadual</a:t>
          </a:r>
          <a:r>
            <a:rPr lang="en-US" sz="1600" kern="1200" dirty="0"/>
            <a:t>) </a:t>
          </a:r>
          <a:r>
            <a:rPr lang="en-US" sz="1600" kern="1200" dirty="0" err="1"/>
            <a:t>dan</a:t>
          </a:r>
          <a:r>
            <a:rPr lang="en-US" sz="1600" kern="1200" dirty="0"/>
            <a:t> lain-lain.</a:t>
          </a:r>
        </a:p>
      </dsp:txBody>
      <dsp:txXfrm rot="-5400000">
        <a:off x="1039019" y="1336942"/>
        <a:ext cx="5848082" cy="870607"/>
      </dsp:txXfrm>
    </dsp:sp>
    <dsp:sp modelId="{0B3B78DC-FE12-4E05-B18F-32975D64B63E}">
      <dsp:nvSpPr>
        <dsp:cNvPr id="0" name=""/>
        <dsp:cNvSpPr/>
      </dsp:nvSpPr>
      <dsp:spPr>
        <a:xfrm rot="5400000">
          <a:off x="-222646" y="2801154"/>
          <a:ext cx="1484312" cy="1039018"/>
        </a:xfrm>
        <a:prstGeom prst="chevron">
          <a:avLst/>
        </a:prstGeom>
        <a:gradFill rotWithShape="0">
          <a:gsLst>
            <a:gs pos="0">
              <a:schemeClr val="accent1"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kern="1200" dirty="0"/>
            <a:t>3.</a:t>
          </a:r>
        </a:p>
      </dsp:txBody>
      <dsp:txXfrm rot="-5400000">
        <a:off x="1" y="3098016"/>
        <a:ext cx="1039018" cy="445294"/>
      </dsp:txXfrm>
    </dsp:sp>
    <dsp:sp modelId="{7C371549-C151-4AAA-AEC6-014B1B64B025}">
      <dsp:nvSpPr>
        <dsp:cNvPr id="0" name=""/>
        <dsp:cNvSpPr/>
      </dsp:nvSpPr>
      <dsp:spPr>
        <a:xfrm rot="5400000">
          <a:off x="3504207" y="113318"/>
          <a:ext cx="964803" cy="5895180"/>
        </a:xfrm>
        <a:prstGeom prst="round2SameRect">
          <a:avLst/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 err="1"/>
            <a:t>Agensi</a:t>
          </a:r>
          <a:r>
            <a:rPr lang="en-US" sz="1600" kern="1200" dirty="0"/>
            <a:t> </a:t>
          </a:r>
          <a:r>
            <a:rPr lang="en-US" sz="1600" kern="1200" dirty="0" err="1"/>
            <a:t>boleh</a:t>
          </a:r>
          <a:r>
            <a:rPr lang="en-US" sz="1600" kern="1200" dirty="0"/>
            <a:t> </a:t>
          </a:r>
          <a:r>
            <a:rPr lang="en-US" sz="1600" kern="1200" dirty="0" err="1"/>
            <a:t>membuat</a:t>
          </a:r>
          <a:r>
            <a:rPr lang="en-US" sz="1600" kern="1200" dirty="0"/>
            <a:t> </a:t>
          </a:r>
          <a:r>
            <a:rPr lang="en-US" sz="1600" kern="1200" dirty="0" err="1"/>
            <a:t>pindaan</a:t>
          </a:r>
          <a:r>
            <a:rPr lang="en-US" sz="1600" kern="1200" dirty="0"/>
            <a:t> </a:t>
          </a:r>
          <a:r>
            <a:rPr lang="en-US" sz="1600" kern="1200" dirty="0" err="1"/>
            <a:t>dengan</a:t>
          </a:r>
          <a:r>
            <a:rPr lang="en-US" sz="1600" kern="1200" dirty="0"/>
            <a:t> </a:t>
          </a:r>
          <a:r>
            <a:rPr lang="en-US" sz="1600" kern="1200" dirty="0" err="1"/>
            <a:t>membuat</a:t>
          </a:r>
          <a:r>
            <a:rPr lang="en-US" sz="1600" kern="1200" dirty="0"/>
            <a:t> </a:t>
          </a:r>
          <a:r>
            <a:rPr lang="en-US" sz="1600" kern="1200" dirty="0" err="1"/>
            <a:t>carian</a:t>
          </a:r>
          <a:r>
            <a:rPr lang="en-US" sz="1600" kern="1200" dirty="0"/>
            <a:t> </a:t>
          </a:r>
          <a:r>
            <a:rPr lang="en-US" sz="1600" kern="1200" dirty="0" err="1"/>
            <a:t>kontrak</a:t>
          </a:r>
          <a:r>
            <a:rPr lang="en-US" sz="1600" kern="1200" dirty="0"/>
            <a:t> </a:t>
          </a:r>
          <a:r>
            <a:rPr lang="en-US" sz="1600" kern="1200" dirty="0" err="1"/>
            <a:t>melalui</a:t>
          </a:r>
          <a:r>
            <a:rPr lang="en-US" sz="1600" kern="1200" dirty="0"/>
            <a:t> menu </a:t>
          </a:r>
          <a:r>
            <a:rPr lang="en-US" sz="1600" b="1" kern="1200" err="1"/>
            <a:t>Penyelenggaraan</a:t>
          </a:r>
          <a:r>
            <a:rPr lang="en-US" sz="1600" b="1" kern="1200"/>
            <a:t> Kontrak </a:t>
          </a:r>
          <a:endParaRPr lang="en-US" sz="1600" b="1" kern="1200" dirty="0"/>
        </a:p>
      </dsp:txBody>
      <dsp:txXfrm rot="-5400000">
        <a:off x="1039019" y="2625604"/>
        <a:ext cx="5848082" cy="870607"/>
      </dsp:txXfrm>
    </dsp:sp>
  </dsp:spTree>
</dsp:drawing>
</file>

<file path=ppt/diagrams/drawing3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256FEFC-BE00-4B30-AD65-B4BC4DFCB795}">
      <dsp:nvSpPr>
        <dsp:cNvPr id="0" name=""/>
        <dsp:cNvSpPr/>
      </dsp:nvSpPr>
      <dsp:spPr>
        <a:xfrm rot="5400000">
          <a:off x="-222429" y="225592"/>
          <a:ext cx="1482862" cy="1038004"/>
        </a:xfrm>
        <a:prstGeom prst="chevron">
          <a:avLst/>
        </a:prstGeom>
        <a:gradFill rotWithShape="0">
          <a:gsLst>
            <a:gs pos="0">
              <a:schemeClr val="accent1">
                <a:shade val="80000"/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shade val="80000"/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kern="1200" dirty="0"/>
            <a:t>1.</a:t>
          </a:r>
        </a:p>
      </dsp:txBody>
      <dsp:txXfrm rot="-5400000">
        <a:off x="0" y="522165"/>
        <a:ext cx="1038004" cy="444858"/>
      </dsp:txXfrm>
    </dsp:sp>
    <dsp:sp modelId="{14264747-C8CC-4BC5-8C52-99D74A692E33}">
      <dsp:nvSpPr>
        <dsp:cNvPr id="0" name=""/>
        <dsp:cNvSpPr/>
      </dsp:nvSpPr>
      <dsp:spPr>
        <a:xfrm rot="5400000">
          <a:off x="3504171" y="-2463003"/>
          <a:ext cx="963860" cy="5896194"/>
        </a:xfrm>
        <a:prstGeom prst="round2SameRect">
          <a:avLst/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sv-SE" sz="1400" kern="1200" dirty="0"/>
            <a:t>Pindaan Dengan Kontrak Tambahan </a:t>
          </a:r>
          <a:r>
            <a:rPr lang="en-US" sz="1400" kern="1200" dirty="0" err="1"/>
            <a:t>memerlukan</a:t>
          </a:r>
          <a:r>
            <a:rPr lang="en-US" sz="1400" kern="1200" dirty="0"/>
            <a:t> </a:t>
          </a:r>
          <a:r>
            <a:rPr lang="en-US" sz="1400" kern="1200" dirty="0" err="1"/>
            <a:t>perjanjian</a:t>
          </a:r>
          <a:r>
            <a:rPr lang="en-US" sz="1400" kern="1200" dirty="0"/>
            <a:t> </a:t>
          </a:r>
          <a:r>
            <a:rPr lang="en-US" sz="1400" kern="1200" dirty="0" err="1"/>
            <a:t>tambahan</a:t>
          </a:r>
          <a:r>
            <a:rPr lang="en-US" sz="1400" kern="1200" dirty="0"/>
            <a:t> </a:t>
          </a:r>
          <a:r>
            <a:rPr lang="en-US" sz="1400" kern="1200" dirty="0" err="1"/>
            <a:t>dengan</a:t>
          </a:r>
          <a:r>
            <a:rPr lang="en-US" sz="1400" kern="1200" dirty="0"/>
            <a:t> </a:t>
          </a:r>
          <a:r>
            <a:rPr lang="en-US" sz="1400" kern="1200" dirty="0" err="1"/>
            <a:t>pengeluaran</a:t>
          </a:r>
          <a:r>
            <a:rPr lang="en-US" sz="1400" kern="1200" dirty="0"/>
            <a:t> </a:t>
          </a:r>
          <a:r>
            <a:rPr lang="en-US" sz="1400" b="1" kern="1200" dirty="0"/>
            <a:t>Surat </a:t>
          </a:r>
          <a:r>
            <a:rPr lang="en-US" sz="1400" b="1" kern="1200" dirty="0" err="1"/>
            <a:t>Berkaitan</a:t>
          </a:r>
          <a:r>
            <a:rPr lang="en-US" sz="1400" b="1" kern="1200" dirty="0"/>
            <a:t> </a:t>
          </a:r>
          <a:r>
            <a:rPr lang="en-US" sz="1400" b="1" kern="1200" dirty="0" err="1"/>
            <a:t>Kontrak</a:t>
          </a:r>
          <a:r>
            <a:rPr lang="en-US" sz="1400" b="1" kern="1200" dirty="0"/>
            <a:t> </a:t>
          </a:r>
          <a:r>
            <a:rPr lang="en-US" sz="1400" b="1" kern="1200" dirty="0" err="1"/>
            <a:t>Tambahan</a:t>
          </a:r>
          <a:endParaRPr lang="en-US" sz="1400" b="1" kern="1200" dirty="0"/>
        </a:p>
      </dsp:txBody>
      <dsp:txXfrm rot="-5400000">
        <a:off x="1038004" y="50216"/>
        <a:ext cx="5849142" cy="869756"/>
      </dsp:txXfrm>
    </dsp:sp>
    <dsp:sp modelId="{FE0EF5DD-1191-428D-B6BC-303F89FF49E6}">
      <dsp:nvSpPr>
        <dsp:cNvPr id="0" name=""/>
        <dsp:cNvSpPr/>
      </dsp:nvSpPr>
      <dsp:spPr>
        <a:xfrm rot="5400000">
          <a:off x="-222429" y="1512997"/>
          <a:ext cx="1482862" cy="1038004"/>
        </a:xfrm>
        <a:prstGeom prst="chevron">
          <a:avLst/>
        </a:prstGeom>
        <a:gradFill rotWithShape="0">
          <a:gsLst>
            <a:gs pos="0">
              <a:schemeClr val="accent1">
                <a:shade val="80000"/>
                <a:hueOff val="201751"/>
                <a:satOff val="-7699"/>
                <a:lumOff val="14258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shade val="80000"/>
                <a:hueOff val="201751"/>
                <a:satOff val="-7699"/>
                <a:lumOff val="14258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kern="1200" dirty="0"/>
            <a:t>2.</a:t>
          </a:r>
        </a:p>
      </dsp:txBody>
      <dsp:txXfrm rot="-5400000">
        <a:off x="0" y="1809570"/>
        <a:ext cx="1038004" cy="444858"/>
      </dsp:txXfrm>
    </dsp:sp>
    <dsp:sp modelId="{70E4A078-9C53-459E-805A-E382999C2AAC}">
      <dsp:nvSpPr>
        <dsp:cNvPr id="0" name=""/>
        <dsp:cNvSpPr/>
      </dsp:nvSpPr>
      <dsp:spPr>
        <a:xfrm rot="5400000">
          <a:off x="3504171" y="-1175598"/>
          <a:ext cx="963860" cy="5896194"/>
        </a:xfrm>
        <a:prstGeom prst="round2SameRect">
          <a:avLst/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b="1" kern="1200" dirty="0"/>
            <a:t>PK 5.1/Para 5.1.4(</a:t>
          </a:r>
          <a:r>
            <a:rPr lang="en-US" sz="1400" b="1" kern="1200" dirty="0" err="1"/>
            <a:t>i</a:t>
          </a:r>
          <a:r>
            <a:rPr lang="en-US" sz="1400" b="1" kern="1200" dirty="0"/>
            <a:t>)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 err="1"/>
            <a:t>Sekiranya</a:t>
          </a:r>
          <a:r>
            <a:rPr lang="en-US" sz="1400" kern="1200" dirty="0"/>
            <a:t> </a:t>
          </a:r>
          <a:r>
            <a:rPr lang="en-US" sz="1400" kern="1200" dirty="0" err="1"/>
            <a:t>Agensi</a:t>
          </a:r>
          <a:r>
            <a:rPr lang="en-US" sz="1400" kern="1200" dirty="0"/>
            <a:t> </a:t>
          </a:r>
          <a:r>
            <a:rPr lang="en-US" sz="1400" kern="1200" dirty="0" err="1"/>
            <a:t>membuat</a:t>
          </a:r>
          <a:r>
            <a:rPr lang="en-US" sz="1400" kern="1200" dirty="0"/>
            <a:t> </a:t>
          </a:r>
          <a:r>
            <a:rPr lang="en-US" sz="1400" kern="1200" dirty="0" err="1"/>
            <a:t>pindaan</a:t>
          </a:r>
          <a:r>
            <a:rPr lang="en-US" sz="1400" kern="1200" dirty="0"/>
            <a:t> </a:t>
          </a:r>
          <a:r>
            <a:rPr lang="en-US" sz="1400" kern="1200" dirty="0" err="1"/>
            <a:t>kontrak</a:t>
          </a:r>
          <a:r>
            <a:rPr lang="en-US" sz="1400" kern="1200" dirty="0"/>
            <a:t> yang </a:t>
          </a:r>
          <a:r>
            <a:rPr lang="en-US" sz="1400" kern="1200" dirty="0" err="1"/>
            <a:t>memerlukan</a:t>
          </a:r>
          <a:r>
            <a:rPr lang="en-US" sz="1400" kern="1200" dirty="0"/>
            <a:t> </a:t>
          </a:r>
          <a:r>
            <a:rPr lang="en-US" sz="1400" kern="1200" dirty="0" err="1"/>
            <a:t>kontrak</a:t>
          </a:r>
          <a:r>
            <a:rPr lang="en-US" sz="1400" kern="1200" dirty="0"/>
            <a:t> </a:t>
          </a:r>
          <a:r>
            <a:rPr lang="en-US" sz="1400" kern="1200" dirty="0" err="1"/>
            <a:t>tambahan</a:t>
          </a:r>
          <a:r>
            <a:rPr lang="en-US" sz="1400" kern="1200" dirty="0"/>
            <a:t> (supplementary agreement), </a:t>
          </a:r>
          <a:r>
            <a:rPr lang="en-US" sz="1400" kern="1200" dirty="0" err="1"/>
            <a:t>maka</a:t>
          </a:r>
          <a:r>
            <a:rPr lang="en-US" sz="1400" kern="1200" dirty="0"/>
            <a:t> </a:t>
          </a:r>
          <a:r>
            <a:rPr lang="en-US" sz="1400" kern="1200" dirty="0" err="1"/>
            <a:t>kontrak</a:t>
          </a:r>
          <a:r>
            <a:rPr lang="en-US" sz="1400" kern="1200" dirty="0"/>
            <a:t> </a:t>
          </a:r>
          <a:r>
            <a:rPr lang="en-US" sz="1400" kern="1200" dirty="0" err="1"/>
            <a:t>tambahan</a:t>
          </a:r>
          <a:r>
            <a:rPr lang="en-US" sz="1400" kern="1200" dirty="0"/>
            <a:t> </a:t>
          </a:r>
          <a:r>
            <a:rPr lang="en-US" sz="1400" kern="1200" dirty="0" err="1"/>
            <a:t>hendaklah</a:t>
          </a:r>
          <a:r>
            <a:rPr lang="en-US" sz="1400" kern="1200" dirty="0"/>
            <a:t> </a:t>
          </a:r>
          <a:r>
            <a:rPr lang="en-US" sz="1400" kern="1200" dirty="0" err="1"/>
            <a:t>disediakan</a:t>
          </a:r>
          <a:r>
            <a:rPr lang="en-US" sz="1400" kern="1200" dirty="0"/>
            <a:t> </a:t>
          </a:r>
          <a:r>
            <a:rPr lang="en-US" sz="1400" kern="1200" dirty="0" err="1"/>
            <a:t>dan</a:t>
          </a:r>
          <a:r>
            <a:rPr lang="en-US" sz="1400" kern="1200" dirty="0"/>
            <a:t> </a:t>
          </a:r>
          <a:r>
            <a:rPr lang="en-US" sz="1400" kern="1200" dirty="0" err="1"/>
            <a:t>ditandatangani</a:t>
          </a:r>
          <a:r>
            <a:rPr lang="en-US" sz="1400" kern="1200" dirty="0"/>
            <a:t> </a:t>
          </a:r>
          <a:r>
            <a:rPr lang="en-US" sz="1400" kern="1200" dirty="0" err="1"/>
            <a:t>dengan</a:t>
          </a:r>
          <a:r>
            <a:rPr lang="en-US" sz="1400" kern="1200" dirty="0"/>
            <a:t> </a:t>
          </a:r>
          <a:r>
            <a:rPr lang="en-US" sz="1400" kern="1200" dirty="0" err="1"/>
            <a:t>kadar</a:t>
          </a:r>
          <a:r>
            <a:rPr lang="en-US" sz="1400" kern="1200" dirty="0"/>
            <a:t> </a:t>
          </a:r>
          <a:r>
            <a:rPr lang="en-US" sz="1400" kern="1200" dirty="0" err="1"/>
            <a:t>segera</a:t>
          </a:r>
          <a:r>
            <a:rPr lang="en-US" sz="1400" kern="1200" dirty="0"/>
            <a:t>.</a:t>
          </a:r>
        </a:p>
      </dsp:txBody>
      <dsp:txXfrm rot="-5400000">
        <a:off x="1038004" y="1337621"/>
        <a:ext cx="5849142" cy="869756"/>
      </dsp:txXfrm>
    </dsp:sp>
    <dsp:sp modelId="{0B3B78DC-FE12-4E05-B18F-32975D64B63E}">
      <dsp:nvSpPr>
        <dsp:cNvPr id="0" name=""/>
        <dsp:cNvSpPr/>
      </dsp:nvSpPr>
      <dsp:spPr>
        <a:xfrm rot="5400000">
          <a:off x="-222429" y="2800403"/>
          <a:ext cx="1482862" cy="1038004"/>
        </a:xfrm>
        <a:prstGeom prst="chevron">
          <a:avLst/>
        </a:prstGeom>
        <a:gradFill rotWithShape="0">
          <a:gsLst>
            <a:gs pos="0">
              <a:schemeClr val="accent1">
                <a:shade val="80000"/>
                <a:hueOff val="403501"/>
                <a:satOff val="-15398"/>
                <a:lumOff val="28517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shade val="80000"/>
                <a:hueOff val="403501"/>
                <a:satOff val="-15398"/>
                <a:lumOff val="28517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kern="1200"/>
            <a:t>3</a:t>
          </a:r>
          <a:r>
            <a:rPr lang="en-US" sz="3000" kern="1200" dirty="0"/>
            <a:t>.</a:t>
          </a:r>
        </a:p>
      </dsp:txBody>
      <dsp:txXfrm rot="-5400000">
        <a:off x="0" y="3096976"/>
        <a:ext cx="1038004" cy="444858"/>
      </dsp:txXfrm>
    </dsp:sp>
    <dsp:sp modelId="{7C371549-C151-4AAA-AEC6-014B1B64B025}">
      <dsp:nvSpPr>
        <dsp:cNvPr id="0" name=""/>
        <dsp:cNvSpPr/>
      </dsp:nvSpPr>
      <dsp:spPr>
        <a:xfrm rot="5400000">
          <a:off x="3504171" y="111806"/>
          <a:ext cx="963860" cy="5896194"/>
        </a:xfrm>
        <a:prstGeom prst="round2SameRect">
          <a:avLst/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1200" b="1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b="1" kern="1200" dirty="0"/>
            <a:t>PK 5.1/Para 5.1.4(j)</a:t>
          </a:r>
          <a:endParaRPr lang="en-US" sz="140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kern="1200" dirty="0" err="1"/>
            <a:t>Kontrak</a:t>
          </a:r>
          <a:r>
            <a:rPr lang="en-US" sz="1400" kern="1200" dirty="0"/>
            <a:t> </a:t>
          </a:r>
          <a:r>
            <a:rPr lang="en-US" sz="1400" kern="1200" dirty="0" err="1"/>
            <a:t>tambahan</a:t>
          </a:r>
          <a:r>
            <a:rPr lang="en-US" sz="1400" kern="1200" dirty="0"/>
            <a:t> </a:t>
          </a:r>
          <a:r>
            <a:rPr lang="en-US" sz="1400" kern="1200" dirty="0" err="1"/>
            <a:t>hendaklah</a:t>
          </a:r>
          <a:r>
            <a:rPr lang="en-US" sz="1400" kern="1200" dirty="0"/>
            <a:t> </a:t>
          </a:r>
          <a:r>
            <a:rPr lang="en-US" sz="1400" kern="1200" dirty="0" err="1"/>
            <a:t>dibuat</a:t>
          </a:r>
          <a:r>
            <a:rPr lang="en-US" sz="1400" kern="1200" dirty="0"/>
            <a:t> </a:t>
          </a:r>
          <a:r>
            <a:rPr lang="en-US" sz="1400" kern="1200" dirty="0" err="1"/>
            <a:t>dalam</a:t>
          </a:r>
          <a:r>
            <a:rPr lang="en-US" sz="1400" kern="1200" dirty="0"/>
            <a:t> </a:t>
          </a:r>
          <a:r>
            <a:rPr lang="en-US" sz="1400" kern="1200" dirty="0" err="1"/>
            <a:t>tempoh</a:t>
          </a:r>
          <a:r>
            <a:rPr lang="en-US" sz="1400" kern="1200" dirty="0"/>
            <a:t> </a:t>
          </a:r>
          <a:r>
            <a:rPr lang="en-US" sz="1400" kern="1200" dirty="0" err="1"/>
            <a:t>kontrak</a:t>
          </a:r>
          <a:r>
            <a:rPr lang="en-US" sz="1400" kern="1200" dirty="0"/>
            <a:t> </a:t>
          </a:r>
          <a:r>
            <a:rPr lang="en-US" sz="1400" kern="1200" dirty="0" err="1"/>
            <a:t>asal</a:t>
          </a:r>
          <a:r>
            <a:rPr lang="en-US" sz="1400" kern="1200" dirty="0"/>
            <a:t> </a:t>
          </a:r>
          <a:r>
            <a:rPr lang="en-US" sz="1400" kern="1200" dirty="0" err="1"/>
            <a:t>masih</a:t>
          </a:r>
          <a:r>
            <a:rPr lang="en-US" sz="1400" kern="1200" dirty="0"/>
            <a:t> </a:t>
          </a:r>
          <a:r>
            <a:rPr lang="en-US" sz="1400" kern="1200" dirty="0" err="1"/>
            <a:t>berkuat</a:t>
          </a:r>
          <a:r>
            <a:rPr lang="en-US" sz="1400" kern="1200" dirty="0"/>
            <a:t> </a:t>
          </a:r>
          <a:r>
            <a:rPr lang="en-US" sz="1400" kern="1200" dirty="0" err="1"/>
            <a:t>kuasa</a:t>
          </a:r>
          <a:r>
            <a:rPr lang="en-US" sz="1400" kern="1200" dirty="0"/>
            <a:t>. </a:t>
          </a:r>
          <a:r>
            <a:rPr lang="en-US" sz="1400" kern="1200" dirty="0" err="1"/>
            <a:t>Sebarang</a:t>
          </a:r>
          <a:r>
            <a:rPr lang="en-US" sz="1400" kern="1200" dirty="0"/>
            <a:t> proses </a:t>
          </a:r>
          <a:r>
            <a:rPr lang="en-US" sz="1400" kern="1200" dirty="0" err="1"/>
            <a:t>pemenuhan</a:t>
          </a:r>
          <a:r>
            <a:rPr lang="en-US" sz="1400" kern="1200" dirty="0"/>
            <a:t> </a:t>
          </a:r>
          <a:r>
            <a:rPr lang="en-US" sz="1400" kern="1200" dirty="0" err="1"/>
            <a:t>tidak</a:t>
          </a:r>
          <a:r>
            <a:rPr lang="en-US" sz="1400" kern="1200" dirty="0"/>
            <a:t> </a:t>
          </a:r>
          <a:r>
            <a:rPr lang="en-US" sz="1400" kern="1200" dirty="0" err="1"/>
            <a:t>dapat</a:t>
          </a:r>
          <a:r>
            <a:rPr lang="en-US" sz="1400" kern="1200" dirty="0"/>
            <a:t> </a:t>
          </a:r>
          <a:r>
            <a:rPr lang="en-US" sz="1400" kern="1200" dirty="0" err="1"/>
            <a:t>dilaksanakan</a:t>
          </a:r>
          <a:r>
            <a:rPr lang="en-US" sz="1400" kern="1200" dirty="0"/>
            <a:t> </a:t>
          </a:r>
          <a:r>
            <a:rPr lang="en-US" sz="1400" kern="1200" dirty="0" err="1"/>
            <a:t>sekiranya</a:t>
          </a:r>
          <a:r>
            <a:rPr lang="en-US" sz="1400" kern="1200" dirty="0"/>
            <a:t> </a:t>
          </a:r>
          <a:r>
            <a:rPr lang="en-US" sz="1400" kern="1200" dirty="0" err="1"/>
            <a:t>kontrak</a:t>
          </a:r>
          <a:r>
            <a:rPr lang="en-US" sz="1400" kern="1200" dirty="0"/>
            <a:t> </a:t>
          </a:r>
          <a:r>
            <a:rPr lang="en-US" sz="1400" kern="1200" dirty="0" err="1"/>
            <a:t>asal</a:t>
          </a:r>
          <a:r>
            <a:rPr lang="en-US" sz="1400" kern="1200" dirty="0"/>
            <a:t> </a:t>
          </a:r>
          <a:r>
            <a:rPr lang="en-US" sz="1400" kern="1200" dirty="0" err="1"/>
            <a:t>telah</a:t>
          </a:r>
          <a:r>
            <a:rPr lang="en-US" sz="1400" kern="1200" dirty="0"/>
            <a:t> </a:t>
          </a:r>
          <a:r>
            <a:rPr lang="en-US" sz="1400" kern="1200" dirty="0" err="1"/>
            <a:t>tamat</a:t>
          </a:r>
          <a:r>
            <a:rPr lang="en-US" sz="1400" kern="1200" dirty="0"/>
            <a:t> </a:t>
          </a:r>
          <a:r>
            <a:rPr lang="en-US" sz="1400" kern="1200" dirty="0" err="1"/>
            <a:t>tempoh</a:t>
          </a:r>
          <a:r>
            <a:rPr lang="en-US" sz="1200" kern="1200" dirty="0"/>
            <a:t>.</a:t>
          </a:r>
        </a:p>
      </dsp:txBody>
      <dsp:txXfrm rot="-5400000">
        <a:off x="1038004" y="2625025"/>
        <a:ext cx="5849142" cy="869756"/>
      </dsp:txXfrm>
    </dsp:sp>
  </dsp:spTree>
</dsp:drawing>
</file>

<file path=ppt/diagrams/drawing4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256FEFC-BE00-4B30-AD65-B4BC4DFCB795}">
      <dsp:nvSpPr>
        <dsp:cNvPr id="0" name=""/>
        <dsp:cNvSpPr/>
      </dsp:nvSpPr>
      <dsp:spPr>
        <a:xfrm rot="5400000">
          <a:off x="-222646" y="223826"/>
          <a:ext cx="1484312" cy="1039018"/>
        </a:xfrm>
        <a:prstGeom prst="chevron">
          <a:avLst/>
        </a:prstGeom>
        <a:gradFill rotWithShape="0">
          <a:gsLst>
            <a:gs pos="0">
              <a:schemeClr val="accent1">
                <a:shade val="80000"/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shade val="80000"/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kern="1200" dirty="0"/>
            <a:t>4.</a:t>
          </a:r>
        </a:p>
      </dsp:txBody>
      <dsp:txXfrm rot="-5400000">
        <a:off x="1" y="520688"/>
        <a:ext cx="1039018" cy="445294"/>
      </dsp:txXfrm>
    </dsp:sp>
    <dsp:sp modelId="{14264747-C8CC-4BC5-8C52-99D74A692E33}">
      <dsp:nvSpPr>
        <dsp:cNvPr id="0" name=""/>
        <dsp:cNvSpPr/>
      </dsp:nvSpPr>
      <dsp:spPr>
        <a:xfrm rot="5400000">
          <a:off x="3504207" y="-2464008"/>
          <a:ext cx="964803" cy="5895180"/>
        </a:xfrm>
        <a:prstGeom prst="round2SameRect">
          <a:avLst/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 err="1"/>
            <a:t>Pindaan</a:t>
          </a:r>
          <a:r>
            <a:rPr lang="en-US" sz="1600" kern="1200" dirty="0"/>
            <a:t> yang </a:t>
          </a:r>
          <a:r>
            <a:rPr lang="en-US" sz="1600" kern="1200" dirty="0" err="1"/>
            <a:t>memerlukan</a:t>
          </a:r>
          <a:r>
            <a:rPr lang="en-US" sz="1600" kern="1200" dirty="0"/>
            <a:t> </a:t>
          </a:r>
          <a:r>
            <a:rPr lang="en-US" sz="1600" kern="1200" dirty="0" err="1"/>
            <a:t>kontrak</a:t>
          </a:r>
          <a:r>
            <a:rPr lang="en-US" sz="1600" kern="1200" dirty="0"/>
            <a:t> </a:t>
          </a:r>
          <a:r>
            <a:rPr lang="en-US" sz="1600" kern="1200" dirty="0" err="1"/>
            <a:t>tambahan</a:t>
          </a:r>
          <a:r>
            <a:rPr lang="en-US" sz="1600" kern="1200" dirty="0"/>
            <a:t> </a:t>
          </a:r>
          <a:r>
            <a:rPr lang="en-US" sz="1600" kern="1200" dirty="0" err="1"/>
            <a:t>ialah</a:t>
          </a:r>
          <a:r>
            <a:rPr lang="en-US" sz="1600" kern="1200" dirty="0"/>
            <a:t> </a:t>
          </a:r>
          <a:r>
            <a:rPr lang="en-US" sz="1600" kern="1200" dirty="0" err="1"/>
            <a:t>pelanjutan</a:t>
          </a:r>
          <a:r>
            <a:rPr lang="en-US" sz="1600" kern="1200" dirty="0"/>
            <a:t> </a:t>
          </a:r>
          <a:r>
            <a:rPr lang="en-US" sz="1600" kern="1200" dirty="0" err="1"/>
            <a:t>kontrak</a:t>
          </a:r>
          <a:r>
            <a:rPr lang="en-US" sz="1600" kern="1200" dirty="0"/>
            <a:t>, </a:t>
          </a:r>
          <a:r>
            <a:rPr lang="en-US" sz="1600" kern="1200" dirty="0" err="1"/>
            <a:t>perubahan</a:t>
          </a:r>
          <a:r>
            <a:rPr lang="en-US" sz="1600" kern="1200" dirty="0"/>
            <a:t> </a:t>
          </a:r>
          <a:r>
            <a:rPr lang="en-US" sz="1600" kern="1200" dirty="0" err="1"/>
            <a:t>harga</a:t>
          </a:r>
          <a:r>
            <a:rPr lang="en-US" sz="1600" kern="1200" dirty="0"/>
            <a:t> item, </a:t>
          </a:r>
          <a:r>
            <a:rPr lang="en-US" sz="1600" kern="1200" dirty="0" err="1"/>
            <a:t>perubahan</a:t>
          </a:r>
          <a:r>
            <a:rPr lang="en-US" sz="1600" kern="1200" dirty="0"/>
            <a:t> </a:t>
          </a:r>
          <a:r>
            <a:rPr lang="en-US" sz="1600" kern="1200" dirty="0" err="1"/>
            <a:t>kuantiti</a:t>
          </a:r>
          <a:r>
            <a:rPr lang="en-US" sz="1600" kern="1200" dirty="0"/>
            <a:t>, </a:t>
          </a:r>
          <a:r>
            <a:rPr lang="en-US" sz="1600" kern="1200" dirty="0" err="1"/>
            <a:t>perubahan</a:t>
          </a:r>
          <a:r>
            <a:rPr lang="en-US" sz="1600" kern="1200" dirty="0"/>
            <a:t> </a:t>
          </a:r>
          <a:r>
            <a:rPr lang="en-US" sz="1600" kern="1200" dirty="0" err="1"/>
            <a:t>nilai</a:t>
          </a:r>
          <a:r>
            <a:rPr lang="en-US" sz="1600" kern="1200" dirty="0"/>
            <a:t> </a:t>
          </a:r>
          <a:r>
            <a:rPr lang="en-US" sz="1600" kern="1200" dirty="0" err="1"/>
            <a:t>kontrak</a:t>
          </a:r>
          <a:r>
            <a:rPr lang="en-US" sz="1600" kern="1200" dirty="0"/>
            <a:t>, </a:t>
          </a:r>
          <a:r>
            <a:rPr lang="en-US" sz="1600" kern="1200" dirty="0" err="1"/>
            <a:t>perubahan</a:t>
          </a:r>
          <a:r>
            <a:rPr lang="en-US" sz="1600" kern="1200" dirty="0"/>
            <a:t> </a:t>
          </a:r>
          <a:r>
            <a:rPr lang="en-US" sz="1600" kern="1200" dirty="0" err="1"/>
            <a:t>klausa</a:t>
          </a:r>
          <a:r>
            <a:rPr lang="en-US" sz="1600" kern="1200" dirty="0"/>
            <a:t>, </a:t>
          </a:r>
          <a:r>
            <a:rPr lang="en-US" sz="1600" kern="1200" dirty="0" err="1"/>
            <a:t>perubahan</a:t>
          </a:r>
          <a:r>
            <a:rPr lang="en-US" sz="1600" kern="1200" dirty="0"/>
            <a:t> </a:t>
          </a:r>
          <a:r>
            <a:rPr lang="en-US" sz="1600" kern="1200" dirty="0" err="1"/>
            <a:t>harga</a:t>
          </a:r>
          <a:r>
            <a:rPr lang="en-US" sz="1600" kern="1200" dirty="0"/>
            <a:t> </a:t>
          </a:r>
          <a:r>
            <a:rPr lang="en-US" sz="1600" kern="1200" dirty="0" err="1"/>
            <a:t>disebabkan</a:t>
          </a:r>
          <a:r>
            <a:rPr lang="en-US" sz="1600" kern="1200" dirty="0"/>
            <a:t> CBP </a:t>
          </a:r>
          <a:r>
            <a:rPr lang="en-US" sz="1600" kern="1200" dirty="0" err="1"/>
            <a:t>dan</a:t>
          </a:r>
          <a:r>
            <a:rPr lang="en-US" sz="1600" kern="1200" dirty="0"/>
            <a:t> lain-lain </a:t>
          </a:r>
          <a:r>
            <a:rPr lang="en-US" sz="1600" kern="1200" dirty="0" err="1"/>
            <a:t>perubahan</a:t>
          </a:r>
          <a:endParaRPr lang="en-US" sz="1600" b="1" kern="1200" dirty="0"/>
        </a:p>
      </dsp:txBody>
      <dsp:txXfrm rot="-5400000">
        <a:off x="1039019" y="48278"/>
        <a:ext cx="5848082" cy="870607"/>
      </dsp:txXfrm>
    </dsp:sp>
    <dsp:sp modelId="{FE0EF5DD-1191-428D-B6BC-303F89FF49E6}">
      <dsp:nvSpPr>
        <dsp:cNvPr id="0" name=""/>
        <dsp:cNvSpPr/>
      </dsp:nvSpPr>
      <dsp:spPr>
        <a:xfrm rot="5400000">
          <a:off x="-222646" y="1512490"/>
          <a:ext cx="1484312" cy="1039018"/>
        </a:xfrm>
        <a:prstGeom prst="chevron">
          <a:avLst/>
        </a:prstGeom>
        <a:gradFill rotWithShape="0">
          <a:gsLst>
            <a:gs pos="0">
              <a:schemeClr val="accent1">
                <a:shade val="80000"/>
                <a:hueOff val="201751"/>
                <a:satOff val="-7699"/>
                <a:lumOff val="14258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shade val="80000"/>
                <a:hueOff val="201751"/>
                <a:satOff val="-7699"/>
                <a:lumOff val="14258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kern="1200" dirty="0"/>
            <a:t>5.</a:t>
          </a:r>
        </a:p>
      </dsp:txBody>
      <dsp:txXfrm rot="-5400000">
        <a:off x="1" y="1809352"/>
        <a:ext cx="1039018" cy="445294"/>
      </dsp:txXfrm>
    </dsp:sp>
    <dsp:sp modelId="{70E4A078-9C53-459E-805A-E382999C2AAC}">
      <dsp:nvSpPr>
        <dsp:cNvPr id="0" name=""/>
        <dsp:cNvSpPr/>
      </dsp:nvSpPr>
      <dsp:spPr>
        <a:xfrm rot="5400000">
          <a:off x="3504207" y="-1175344"/>
          <a:ext cx="964803" cy="589518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shade val="80000"/>
              <a:hueOff val="201751"/>
              <a:satOff val="-7699"/>
              <a:lumOff val="14258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 err="1"/>
            <a:t>Agensi</a:t>
          </a:r>
          <a:r>
            <a:rPr lang="en-US" sz="1600" kern="1200" dirty="0"/>
            <a:t> </a:t>
          </a:r>
          <a:r>
            <a:rPr lang="en-US" sz="1600" kern="1200" dirty="0" err="1"/>
            <a:t>boleh</a:t>
          </a:r>
          <a:r>
            <a:rPr lang="en-US" sz="1600" kern="1200" dirty="0"/>
            <a:t> </a:t>
          </a:r>
          <a:r>
            <a:rPr lang="en-US" sz="1600" kern="1200" dirty="0" err="1"/>
            <a:t>memilih</a:t>
          </a:r>
          <a:r>
            <a:rPr lang="en-US" sz="1600" kern="1200" dirty="0"/>
            <a:t> </a:t>
          </a:r>
          <a:r>
            <a:rPr lang="en-US" sz="1600" kern="1200" dirty="0" err="1"/>
            <a:t>membuat</a:t>
          </a:r>
          <a:r>
            <a:rPr lang="en-US" sz="1600" kern="1200" dirty="0"/>
            <a:t> </a:t>
          </a:r>
          <a:r>
            <a:rPr lang="en-US" sz="1600" kern="1200" dirty="0" err="1"/>
            <a:t>pindaan</a:t>
          </a:r>
          <a:r>
            <a:rPr lang="en-US" sz="1600" kern="1200" dirty="0"/>
            <a:t> </a:t>
          </a:r>
          <a:r>
            <a:rPr lang="en-US" sz="1600" kern="1200" dirty="0" err="1"/>
            <a:t>dengan</a:t>
          </a:r>
          <a:r>
            <a:rPr lang="en-US" sz="1600" kern="1200" dirty="0"/>
            <a:t> </a:t>
          </a:r>
          <a:r>
            <a:rPr lang="en-US" sz="1600" kern="1200" dirty="0" err="1"/>
            <a:t>membuat</a:t>
          </a:r>
          <a:r>
            <a:rPr lang="en-US" sz="1600" kern="1200" dirty="0"/>
            <a:t> </a:t>
          </a:r>
          <a:r>
            <a:rPr lang="en-US" sz="1600" kern="1200" dirty="0" err="1"/>
            <a:t>carian</a:t>
          </a:r>
          <a:r>
            <a:rPr lang="en-US" sz="1600" kern="1200" dirty="0"/>
            <a:t> </a:t>
          </a:r>
          <a:r>
            <a:rPr lang="en-US" sz="1600" kern="1200" dirty="0" err="1"/>
            <a:t>kontrak</a:t>
          </a:r>
          <a:r>
            <a:rPr lang="en-US" sz="1600" kern="1200" dirty="0"/>
            <a:t> </a:t>
          </a:r>
          <a:r>
            <a:rPr lang="en-US" sz="1600" kern="1200" dirty="0" err="1"/>
            <a:t>melalui</a:t>
          </a:r>
          <a:r>
            <a:rPr lang="en-US" sz="1600" kern="1200" dirty="0"/>
            <a:t> menu </a:t>
          </a:r>
          <a:r>
            <a:rPr lang="en-US" sz="1600" b="1" kern="1200" dirty="0" err="1"/>
            <a:t>Penyelenggaraan</a:t>
          </a:r>
          <a:endParaRPr lang="en-US" sz="1600" b="1" kern="1200" dirty="0"/>
        </a:p>
      </dsp:txBody>
      <dsp:txXfrm rot="-5400000">
        <a:off x="1039019" y="1336942"/>
        <a:ext cx="5848082" cy="870607"/>
      </dsp:txXfrm>
    </dsp:sp>
    <dsp:sp modelId="{B7E0D335-2BCA-4DD0-BA5F-22CD69FBD252}">
      <dsp:nvSpPr>
        <dsp:cNvPr id="0" name=""/>
        <dsp:cNvSpPr/>
      </dsp:nvSpPr>
      <dsp:spPr>
        <a:xfrm rot="5400000">
          <a:off x="-222646" y="2801154"/>
          <a:ext cx="1484312" cy="1039018"/>
        </a:xfrm>
        <a:prstGeom prst="chevron">
          <a:avLst/>
        </a:prstGeom>
        <a:gradFill rotWithShape="0">
          <a:gsLst>
            <a:gs pos="0">
              <a:schemeClr val="accent1">
                <a:shade val="80000"/>
                <a:hueOff val="403501"/>
                <a:satOff val="-15398"/>
                <a:lumOff val="28517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shade val="80000"/>
                <a:hueOff val="403501"/>
                <a:satOff val="-15398"/>
                <a:lumOff val="28517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9050" tIns="19050" rIns="19050" bIns="19050" numCol="1" spcCol="1270" anchor="ctr" anchorCtr="0">
          <a:noAutofit/>
        </a:bodyPr>
        <a:lstStyle/>
        <a:p>
          <a:pPr marL="0" lvl="0" indent="0" algn="ctr" defTabSz="1333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3000" b="1" kern="1200" dirty="0"/>
            <a:t>6</a:t>
          </a:r>
        </a:p>
      </dsp:txBody>
      <dsp:txXfrm rot="-5400000">
        <a:off x="1" y="3098016"/>
        <a:ext cx="1039018" cy="445294"/>
      </dsp:txXfrm>
    </dsp:sp>
    <dsp:sp modelId="{8AE949CC-7682-4384-8048-D719E7F21A9E}">
      <dsp:nvSpPr>
        <dsp:cNvPr id="0" name=""/>
        <dsp:cNvSpPr/>
      </dsp:nvSpPr>
      <dsp:spPr>
        <a:xfrm rot="5400000">
          <a:off x="3504207" y="113318"/>
          <a:ext cx="964803" cy="5895180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shade val="80000"/>
              <a:hueOff val="403501"/>
              <a:satOff val="-15398"/>
              <a:lumOff val="28517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extrusionH="190500" prstMaterial="dkEdge">
          <a:bevelT w="135400" h="16350" prst="relaxedInset"/>
          <a:contourClr>
            <a:schemeClr val="bg1"/>
          </a:contourClr>
        </a:sp3d>
      </dsp:spPr>
      <dsp:style>
        <a:lnRef idx="1">
          <a:scrgbClr r="0" g="0" b="0"/>
        </a:lnRef>
        <a:fillRef idx="1">
          <a:scrgbClr r="0" g="0" b="0"/>
        </a:fillRef>
        <a:effectRef idx="2">
          <a:scrgbClr r="0" g="0" b="0"/>
        </a:effectRef>
        <a:fontRef idx="minor"/>
      </dsp:style>
      <dsp:txBody>
        <a:bodyPr spcFirstLastPara="0" vert="horz" wrap="square" lIns="113792" tIns="10160" rIns="10160" bIns="10160" numCol="1" spcCol="1270" anchor="ctr" anchorCtr="0">
          <a:noAutofit/>
        </a:bodyPr>
        <a:lstStyle/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b="0" kern="1200" dirty="0" err="1"/>
            <a:t>Rujuk</a:t>
          </a:r>
          <a:r>
            <a:rPr lang="en-US" sz="1600" b="0" kern="1200" dirty="0"/>
            <a:t> </a:t>
          </a:r>
          <a:r>
            <a:rPr lang="en-US" sz="1600" b="0" kern="1200" dirty="0" err="1"/>
            <a:t>surat</a:t>
          </a:r>
          <a:r>
            <a:rPr lang="en-US" sz="1600" b="0" kern="1200" dirty="0"/>
            <a:t> </a:t>
          </a:r>
          <a:r>
            <a:rPr lang="en-US" sz="1600" b="0" kern="1200" dirty="0" err="1"/>
            <a:t>MoF</a:t>
          </a:r>
          <a:r>
            <a:rPr lang="en-US" sz="1600" b="0" kern="1200" dirty="0"/>
            <a:t> </a:t>
          </a:r>
          <a:r>
            <a:rPr lang="en-US" sz="1600" b="0" kern="1200" dirty="0" err="1"/>
            <a:t>bertarikh</a:t>
          </a:r>
          <a:r>
            <a:rPr lang="en-US" sz="1600" b="0" kern="1200" dirty="0"/>
            <a:t> </a:t>
          </a:r>
          <a:r>
            <a:rPr lang="en-US" sz="1600" b="1" kern="1200" dirty="0"/>
            <a:t>29 </a:t>
          </a:r>
          <a:r>
            <a:rPr lang="en-US" sz="1600" b="1" kern="1200" dirty="0" err="1"/>
            <a:t>Ogos</a:t>
          </a:r>
          <a:r>
            <a:rPr lang="en-US" sz="1600" b="1" kern="1200" dirty="0"/>
            <a:t> 2018 </a:t>
          </a:r>
          <a:r>
            <a:rPr lang="en-US" sz="1600" b="0" kern="1200" dirty="0" err="1"/>
            <a:t>bagi</a:t>
          </a:r>
          <a:r>
            <a:rPr lang="en-US" sz="1600" b="0" kern="1200" dirty="0"/>
            <a:t> </a:t>
          </a:r>
          <a:r>
            <a:rPr lang="en-US" sz="1600" b="0" kern="1200" dirty="0" err="1"/>
            <a:t>pindaan</a:t>
          </a:r>
          <a:r>
            <a:rPr lang="en-US" sz="1600" b="0" kern="1200" dirty="0"/>
            <a:t> </a:t>
          </a:r>
          <a:r>
            <a:rPr lang="en-US" sz="1600" b="0" kern="1200" dirty="0" err="1"/>
            <a:t>kontrak</a:t>
          </a:r>
          <a:r>
            <a:rPr lang="en-US" sz="1600" b="0" kern="1200" dirty="0"/>
            <a:t> yang </a:t>
          </a:r>
          <a:r>
            <a:rPr lang="en-US" sz="1600" b="0" kern="1200" dirty="0" err="1"/>
            <a:t>telah</a:t>
          </a:r>
          <a:r>
            <a:rPr lang="en-US" sz="1600" b="0" kern="1200" dirty="0"/>
            <a:t> </a:t>
          </a:r>
          <a:r>
            <a:rPr lang="en-US" sz="1600" b="0" kern="1200" dirty="0" err="1"/>
            <a:t>diluluskan</a:t>
          </a:r>
          <a:r>
            <a:rPr lang="en-US" sz="1600" b="0" kern="1200" dirty="0"/>
            <a:t> </a:t>
          </a:r>
          <a:r>
            <a:rPr lang="en-US" sz="1600" b="0" kern="1200" dirty="0" err="1"/>
            <a:t>oleh</a:t>
          </a:r>
          <a:r>
            <a:rPr lang="en-US" sz="1600" b="0" kern="1200" dirty="0"/>
            <a:t> PBM </a:t>
          </a:r>
          <a:r>
            <a:rPr lang="en-US" sz="1600" b="0" kern="1200" dirty="0" err="1"/>
            <a:t>tanpa</a:t>
          </a:r>
          <a:r>
            <a:rPr lang="en-US" sz="1600" b="0" kern="1200" dirty="0"/>
            <a:t> </a:t>
          </a:r>
          <a:r>
            <a:rPr lang="en-US" sz="1600" b="0" kern="1200" dirty="0" err="1"/>
            <a:t>melalui</a:t>
          </a:r>
          <a:r>
            <a:rPr lang="en-US" sz="1600" b="0" kern="1200" dirty="0"/>
            <a:t> </a:t>
          </a:r>
          <a:r>
            <a:rPr lang="en-US" sz="1600" b="0" kern="1200" dirty="0" err="1"/>
            <a:t>sistem</a:t>
          </a:r>
          <a:r>
            <a:rPr lang="en-US" sz="1600" b="0" kern="1200" dirty="0"/>
            <a:t> </a:t>
          </a:r>
          <a:r>
            <a:rPr lang="en-US" sz="1600" b="0" kern="1200" dirty="0" err="1"/>
            <a:t>eP</a:t>
          </a:r>
          <a:r>
            <a:rPr lang="en-US" sz="1600" b="0" kern="1200" dirty="0"/>
            <a:t>  </a:t>
          </a:r>
        </a:p>
      </dsp:txBody>
      <dsp:txXfrm rot="-5400000">
        <a:off x="1039019" y="2625604"/>
        <a:ext cx="5848082" cy="870607"/>
      </dsp:txXfrm>
    </dsp:sp>
  </dsp:spTree>
</dsp:drawing>
</file>

<file path=ppt/diagrams/drawing5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256FEFC-BE00-4B30-AD65-B4BC4DFCB795}">
      <dsp:nvSpPr>
        <dsp:cNvPr id="0" name=""/>
        <dsp:cNvSpPr/>
      </dsp:nvSpPr>
      <dsp:spPr>
        <a:xfrm rot="5400000">
          <a:off x="-325912" y="328357"/>
          <a:ext cx="2172751" cy="1520925"/>
        </a:xfrm>
        <a:prstGeom prst="chevron">
          <a:avLst/>
        </a:prstGeom>
        <a:gradFill rotWithShape="0">
          <a:gsLst>
            <a:gs pos="0">
              <a:schemeClr val="accent1">
                <a:shade val="80000"/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shade val="80000"/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8575" tIns="28575" rIns="28575" bIns="28575" numCol="1" spcCol="1270" anchor="ctr" anchorCtr="0">
          <a:noAutofit/>
        </a:bodyPr>
        <a:lstStyle/>
        <a:p>
          <a:pPr marL="0" lvl="0" indent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500" kern="1200" dirty="0"/>
            <a:t>1.</a:t>
          </a:r>
        </a:p>
      </dsp:txBody>
      <dsp:txXfrm rot="-5400000">
        <a:off x="2" y="762907"/>
        <a:ext cx="1520925" cy="651826"/>
      </dsp:txXfrm>
    </dsp:sp>
    <dsp:sp modelId="{14264747-C8CC-4BC5-8C52-99D74A692E33}">
      <dsp:nvSpPr>
        <dsp:cNvPr id="0" name=""/>
        <dsp:cNvSpPr/>
      </dsp:nvSpPr>
      <dsp:spPr>
        <a:xfrm rot="5400000">
          <a:off x="3521418" y="-1998047"/>
          <a:ext cx="1412288" cy="5413273"/>
        </a:xfrm>
        <a:prstGeom prst="round2SameRect">
          <a:avLst/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128016" tIns="11430" rIns="11430" bIns="11430" numCol="1" spcCol="1270" anchor="ctr" anchorCtr="0">
          <a:noAutofit/>
        </a:bodyPr>
        <a:lstStyle/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 err="1"/>
            <a:t>Penggantungan</a:t>
          </a:r>
          <a:r>
            <a:rPr lang="en-US" sz="1800" kern="1200" dirty="0"/>
            <a:t> </a:t>
          </a:r>
          <a:r>
            <a:rPr lang="en-US" sz="1800" kern="1200" dirty="0" err="1"/>
            <a:t>Kontrak</a:t>
          </a:r>
          <a:r>
            <a:rPr lang="en-US" sz="1800" kern="1200" dirty="0"/>
            <a:t> </a:t>
          </a:r>
          <a:r>
            <a:rPr lang="en-US" sz="1800" kern="1200" dirty="0" err="1"/>
            <a:t>adalah</a:t>
          </a:r>
          <a:r>
            <a:rPr lang="en-US" sz="1800" kern="1200" dirty="0"/>
            <a:t> proses </a:t>
          </a:r>
          <a:r>
            <a:rPr lang="en-US" sz="1800" kern="1200" dirty="0" err="1"/>
            <a:t>untuk</a:t>
          </a:r>
          <a:r>
            <a:rPr lang="en-US" sz="1800" kern="1200" dirty="0"/>
            <a:t> </a:t>
          </a:r>
          <a:r>
            <a:rPr lang="en-US" sz="1800" kern="1200" dirty="0" err="1"/>
            <a:t>memberhentikan</a:t>
          </a:r>
          <a:r>
            <a:rPr lang="en-US" sz="1800" kern="1200" dirty="0"/>
            <a:t> </a:t>
          </a:r>
          <a:r>
            <a:rPr lang="en-US" sz="1800" kern="1200" dirty="0" err="1"/>
            <a:t>sementara</a:t>
          </a:r>
          <a:r>
            <a:rPr lang="en-US" sz="1800" kern="1200" dirty="0"/>
            <a:t> (</a:t>
          </a:r>
          <a:r>
            <a:rPr lang="en-US" sz="1800" kern="1200" dirty="0" err="1"/>
            <a:t>menggantung</a:t>
          </a:r>
          <a:r>
            <a:rPr lang="en-US" sz="1800" kern="1200" dirty="0"/>
            <a:t>) /</a:t>
          </a:r>
          <a:r>
            <a:rPr lang="en-US" sz="1800" kern="1200" dirty="0" err="1"/>
            <a:t>membenarkan</a:t>
          </a:r>
          <a:r>
            <a:rPr lang="en-US" sz="1800" kern="1200" dirty="0"/>
            <a:t> </a:t>
          </a:r>
          <a:r>
            <a:rPr lang="en-US" sz="1800" kern="1200" dirty="0" err="1"/>
            <a:t>pembelian</a:t>
          </a:r>
          <a:r>
            <a:rPr lang="en-US" sz="1800" kern="1200" dirty="0"/>
            <a:t> (</a:t>
          </a:r>
          <a:r>
            <a:rPr lang="en-US" sz="1800" kern="1200" dirty="0" err="1"/>
            <a:t>mengaktifkan</a:t>
          </a:r>
          <a:r>
            <a:rPr lang="en-US" sz="1800" kern="1200" dirty="0"/>
            <a:t>) </a:t>
          </a:r>
          <a:r>
            <a:rPr lang="en-US" sz="1800" kern="1200" dirty="0" err="1"/>
            <a:t>bagi</a:t>
          </a:r>
          <a:r>
            <a:rPr lang="en-US" sz="1800" kern="1200" dirty="0"/>
            <a:t> </a:t>
          </a:r>
          <a:r>
            <a:rPr lang="en-US" sz="1800" kern="1200" dirty="0" err="1"/>
            <a:t>sesuatu</a:t>
          </a:r>
          <a:r>
            <a:rPr lang="en-US" sz="1800" kern="1200" dirty="0"/>
            <a:t> item </a:t>
          </a:r>
          <a:r>
            <a:rPr lang="en-US" sz="1800" kern="1200" dirty="0" err="1"/>
            <a:t>atau</a:t>
          </a:r>
          <a:r>
            <a:rPr lang="en-US" sz="1800" kern="1200" dirty="0"/>
            <a:t> </a:t>
          </a:r>
          <a:r>
            <a:rPr lang="en-US" sz="1800" kern="1200" dirty="0" err="1"/>
            <a:t>agensi</a:t>
          </a:r>
          <a:r>
            <a:rPr lang="en-US" sz="1900" kern="1200" dirty="0"/>
            <a:t>.</a:t>
          </a:r>
          <a:endParaRPr lang="en-US" sz="1900" b="1" kern="1200" dirty="0"/>
        </a:p>
      </dsp:txBody>
      <dsp:txXfrm rot="-5400000">
        <a:off x="1520926" y="71387"/>
        <a:ext cx="5344331" cy="1274404"/>
      </dsp:txXfrm>
    </dsp:sp>
    <dsp:sp modelId="{0B3B78DC-FE12-4E05-B18F-32975D64B63E}">
      <dsp:nvSpPr>
        <dsp:cNvPr id="0" name=""/>
        <dsp:cNvSpPr/>
      </dsp:nvSpPr>
      <dsp:spPr>
        <a:xfrm rot="5400000">
          <a:off x="-325912" y="2214716"/>
          <a:ext cx="2172751" cy="1520925"/>
        </a:xfrm>
        <a:prstGeom prst="chevron">
          <a:avLst/>
        </a:prstGeom>
        <a:gradFill rotWithShape="0">
          <a:gsLst>
            <a:gs pos="0">
              <a:schemeClr val="accent1">
                <a:shade val="80000"/>
                <a:hueOff val="403501"/>
                <a:satOff val="-15398"/>
                <a:lumOff val="28517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shade val="80000"/>
                <a:hueOff val="403501"/>
                <a:satOff val="-15398"/>
                <a:lumOff val="28517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8575" tIns="28575" rIns="28575" bIns="28575" numCol="1" spcCol="1270" anchor="ctr" anchorCtr="0">
          <a:noAutofit/>
        </a:bodyPr>
        <a:lstStyle/>
        <a:p>
          <a:pPr marL="0" lvl="0" indent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500" kern="1200" dirty="0"/>
            <a:t>2.</a:t>
          </a:r>
        </a:p>
      </dsp:txBody>
      <dsp:txXfrm rot="-5400000">
        <a:off x="2" y="2649266"/>
        <a:ext cx="1520925" cy="651826"/>
      </dsp:txXfrm>
    </dsp:sp>
    <dsp:sp modelId="{7C371549-C151-4AAA-AEC6-014B1B64B025}">
      <dsp:nvSpPr>
        <dsp:cNvPr id="0" name=""/>
        <dsp:cNvSpPr/>
      </dsp:nvSpPr>
      <dsp:spPr>
        <a:xfrm rot="5400000">
          <a:off x="3521418" y="-111688"/>
          <a:ext cx="1412288" cy="5413273"/>
        </a:xfrm>
        <a:prstGeom prst="round2SameRect">
          <a:avLst/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b="1" kern="1200" dirty="0"/>
            <a:t>PK5.1/</a:t>
          </a:r>
          <a:r>
            <a:rPr lang="en-US" sz="1400" b="1" kern="1200" dirty="0" err="1"/>
            <a:t>Lampiran</a:t>
          </a:r>
          <a:r>
            <a:rPr lang="en-US" sz="1400" b="1" kern="1200" dirty="0"/>
            <a:t> 5/7.6(7.6.1)</a:t>
          </a:r>
        </a:p>
        <a:p>
          <a:pPr marL="171450" lvl="1" indent="-171450" algn="l" defTabSz="7112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600" kern="1200" dirty="0" err="1"/>
            <a:t>Penggantungan</a:t>
          </a:r>
          <a:r>
            <a:rPr lang="en-US" sz="1600" kern="1200" dirty="0"/>
            <a:t> item </a:t>
          </a:r>
          <a:r>
            <a:rPr lang="en-US" sz="1600" kern="1200" dirty="0" err="1"/>
            <a:t>bertujuan</a:t>
          </a:r>
          <a:r>
            <a:rPr lang="en-US" sz="1600" kern="1200" dirty="0"/>
            <a:t> </a:t>
          </a:r>
          <a:r>
            <a:rPr lang="en-US" sz="1600" kern="1200" dirty="0" err="1"/>
            <a:t>untuk</a:t>
          </a:r>
          <a:r>
            <a:rPr lang="en-US" sz="1600" kern="1200" dirty="0"/>
            <a:t> </a:t>
          </a:r>
          <a:r>
            <a:rPr lang="en-US" sz="1600" kern="1200" dirty="0" err="1"/>
            <a:t>membolehkan</a:t>
          </a:r>
          <a:r>
            <a:rPr lang="en-US" sz="1600" kern="1200" dirty="0"/>
            <a:t> </a:t>
          </a:r>
          <a:r>
            <a:rPr lang="nb-NO" sz="1600" kern="1200" dirty="0"/>
            <a:t>Pentadbir Kontrak menyekat Permintaan Kontrak </a:t>
          </a:r>
          <a:r>
            <a:rPr lang="en-US" sz="1600" kern="1200" dirty="0" err="1"/>
            <a:t>dikeluarkan</a:t>
          </a:r>
          <a:r>
            <a:rPr lang="en-US" sz="1600" kern="1200" dirty="0"/>
            <a:t> </a:t>
          </a:r>
          <a:r>
            <a:rPr lang="en-US" sz="1600" kern="1200" dirty="0" err="1"/>
            <a:t>ke</a:t>
          </a:r>
          <a:r>
            <a:rPr lang="en-US" sz="1600" kern="1200" dirty="0"/>
            <a:t> </a:t>
          </a:r>
          <a:r>
            <a:rPr lang="en-US" sz="1600" kern="1200" dirty="0" err="1"/>
            <a:t>atas</a:t>
          </a:r>
          <a:r>
            <a:rPr lang="en-US" sz="1600" kern="1200" dirty="0"/>
            <a:t> </a:t>
          </a:r>
          <a:r>
            <a:rPr lang="en-US" sz="1600" kern="1200" dirty="0" err="1"/>
            <a:t>sesuatu</a:t>
          </a:r>
          <a:r>
            <a:rPr lang="en-US" sz="1600" kern="1200" dirty="0"/>
            <a:t> item </a:t>
          </a:r>
          <a:r>
            <a:rPr lang="en-US" sz="1600" kern="1200" dirty="0" err="1"/>
            <a:t>atas</a:t>
          </a:r>
          <a:r>
            <a:rPr lang="en-US" sz="1600" kern="1200" dirty="0"/>
            <a:t> </a:t>
          </a:r>
          <a:r>
            <a:rPr lang="en-US" sz="1600" kern="1200" dirty="0" err="1"/>
            <a:t>sebab-sebab</a:t>
          </a:r>
          <a:r>
            <a:rPr lang="en-US" sz="1600" kern="1200" dirty="0"/>
            <a:t> </a:t>
          </a:r>
          <a:r>
            <a:rPr lang="en-US" sz="1600" kern="1200" dirty="0" err="1"/>
            <a:t>tertentu</a:t>
          </a:r>
          <a:r>
            <a:rPr lang="en-US" sz="1600" kern="1200" dirty="0"/>
            <a:t>. </a:t>
          </a:r>
          <a:r>
            <a:rPr lang="en-US" sz="1600" kern="1200" dirty="0" err="1"/>
            <a:t>Contoh</a:t>
          </a:r>
          <a:r>
            <a:rPr lang="en-US" sz="1600" kern="1200" dirty="0"/>
            <a:t>: </a:t>
          </a:r>
          <a:r>
            <a:rPr lang="en-US" sz="1600" kern="1200" dirty="0" err="1"/>
            <a:t>Penarikan</a:t>
          </a:r>
          <a:r>
            <a:rPr lang="en-US" sz="1600" kern="1200" dirty="0"/>
            <a:t> </a:t>
          </a:r>
          <a:r>
            <a:rPr lang="en-US" sz="1600" kern="1200" dirty="0" err="1"/>
            <a:t>balik</a:t>
          </a:r>
          <a:r>
            <a:rPr lang="en-US" sz="1600" kern="1200" dirty="0"/>
            <a:t> </a:t>
          </a:r>
          <a:r>
            <a:rPr lang="en-US" sz="1600" kern="1200" dirty="0" err="1"/>
            <a:t>pensijilan</a:t>
          </a:r>
          <a:r>
            <a:rPr lang="en-US" sz="1600" kern="1200" dirty="0"/>
            <a:t> </a:t>
          </a:r>
          <a:r>
            <a:rPr lang="en-US" sz="1600" kern="1200" dirty="0" err="1"/>
            <a:t>ke</a:t>
          </a:r>
          <a:r>
            <a:rPr lang="en-US" sz="1600" kern="1200" dirty="0"/>
            <a:t> </a:t>
          </a:r>
          <a:r>
            <a:rPr lang="en-US" sz="1600" kern="1200" dirty="0" err="1"/>
            <a:t>atas</a:t>
          </a:r>
          <a:r>
            <a:rPr lang="en-US" sz="1600" kern="1200" dirty="0"/>
            <a:t> </a:t>
          </a:r>
          <a:r>
            <a:rPr lang="en-US" sz="1600" kern="1200" dirty="0" err="1"/>
            <a:t>sesuatu</a:t>
          </a:r>
          <a:r>
            <a:rPr lang="en-US" sz="1600" kern="1200" dirty="0"/>
            <a:t> item.</a:t>
          </a:r>
          <a:endParaRPr lang="en-US" sz="1600" b="1" kern="1200" dirty="0"/>
        </a:p>
      </dsp:txBody>
      <dsp:txXfrm rot="-5400000">
        <a:off x="1520926" y="1957746"/>
        <a:ext cx="5344331" cy="1274404"/>
      </dsp:txXfrm>
    </dsp:sp>
  </dsp:spTree>
</dsp:drawing>
</file>

<file path=ppt/diagrams/drawing6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256FEFC-BE00-4B30-AD65-B4BC4DFCB795}">
      <dsp:nvSpPr>
        <dsp:cNvPr id="0" name=""/>
        <dsp:cNvSpPr/>
      </dsp:nvSpPr>
      <dsp:spPr>
        <a:xfrm rot="5400000">
          <a:off x="-326231" y="326692"/>
          <a:ext cx="2174874" cy="1522412"/>
        </a:xfrm>
        <a:prstGeom prst="chevron">
          <a:avLst/>
        </a:prstGeom>
        <a:gradFill rotWithShape="0">
          <a:gsLst>
            <a:gs pos="0">
              <a:schemeClr val="accent1">
                <a:shade val="80000"/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shade val="80000"/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8575" tIns="28575" rIns="28575" bIns="28575" numCol="1" spcCol="1270" anchor="ctr" anchorCtr="0">
          <a:noAutofit/>
        </a:bodyPr>
        <a:lstStyle/>
        <a:p>
          <a:pPr marL="0" lvl="0" indent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500" kern="1200" dirty="0"/>
            <a:t>3.</a:t>
          </a:r>
        </a:p>
      </dsp:txBody>
      <dsp:txXfrm rot="-5400000">
        <a:off x="0" y="761667"/>
        <a:ext cx="1522412" cy="652462"/>
      </dsp:txXfrm>
    </dsp:sp>
    <dsp:sp modelId="{14264747-C8CC-4BC5-8C52-99D74A692E33}">
      <dsp:nvSpPr>
        <dsp:cNvPr id="0" name=""/>
        <dsp:cNvSpPr/>
      </dsp:nvSpPr>
      <dsp:spPr>
        <a:xfrm rot="5400000">
          <a:off x="3521471" y="-1998597"/>
          <a:ext cx="1413668" cy="5411786"/>
        </a:xfrm>
        <a:prstGeom prst="round2SameRect">
          <a:avLst/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b="1" kern="1200" dirty="0"/>
            <a:t>PK5.1/</a:t>
          </a:r>
          <a:r>
            <a:rPr lang="en-US" sz="1400" b="1" kern="1200" dirty="0" err="1"/>
            <a:t>Lampiran</a:t>
          </a:r>
          <a:r>
            <a:rPr lang="en-US" sz="1400" b="1" kern="1200" dirty="0"/>
            <a:t> 5/7.6(7.6.2)</a:t>
          </a:r>
        </a:p>
        <a:p>
          <a:pPr marL="171450" lvl="1" indent="-171450" algn="l" defTabSz="8001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800" kern="1200" dirty="0" err="1"/>
            <a:t>Penggantungan</a:t>
          </a:r>
          <a:r>
            <a:rPr lang="en-US" sz="1800" kern="1200" dirty="0"/>
            <a:t> </a:t>
          </a:r>
          <a:r>
            <a:rPr lang="en-US" sz="1800" kern="1200" dirty="0" err="1"/>
            <a:t>Agensi</a:t>
          </a:r>
          <a:r>
            <a:rPr lang="en-US" sz="1800" kern="1200" dirty="0"/>
            <a:t> </a:t>
          </a:r>
          <a:r>
            <a:rPr lang="en-US" sz="1800" kern="1200" dirty="0" err="1"/>
            <a:t>disediakan</a:t>
          </a:r>
          <a:r>
            <a:rPr lang="en-US" sz="1800" kern="1200" dirty="0"/>
            <a:t> </a:t>
          </a:r>
          <a:r>
            <a:rPr lang="en-US" sz="1800" kern="1200" dirty="0" err="1"/>
            <a:t>untuk</a:t>
          </a:r>
          <a:r>
            <a:rPr lang="en-US" sz="1800" kern="1200" dirty="0"/>
            <a:t> </a:t>
          </a:r>
          <a:r>
            <a:rPr lang="en-US" sz="1800" kern="1200" dirty="0" err="1"/>
            <a:t>membolehkan</a:t>
          </a:r>
          <a:r>
            <a:rPr lang="en-US" sz="1800" kern="1200" dirty="0"/>
            <a:t> </a:t>
          </a:r>
          <a:r>
            <a:rPr lang="nb-NO" sz="1800" kern="1200" dirty="0"/>
            <a:t>Pentadbir Kontrak menghalang Permintaan Kontrak </a:t>
          </a:r>
          <a:r>
            <a:rPr lang="sv-SE" sz="1800" kern="1200" dirty="0"/>
            <a:t>dikeluarkan oleh sesuatu Agensi dalam tempoh masa yang </a:t>
          </a:r>
          <a:r>
            <a:rPr lang="en-US" sz="1800" kern="1200" dirty="0" err="1"/>
            <a:t>tertentu</a:t>
          </a:r>
          <a:r>
            <a:rPr lang="en-US" sz="1800" kern="1200" dirty="0"/>
            <a:t>.</a:t>
          </a:r>
          <a:endParaRPr lang="en-US" sz="1800" b="1" kern="1200" dirty="0"/>
        </a:p>
      </dsp:txBody>
      <dsp:txXfrm rot="-5400000">
        <a:off x="1522412" y="69472"/>
        <a:ext cx="5342776" cy="1275648"/>
      </dsp:txXfrm>
    </dsp:sp>
    <dsp:sp modelId="{0B3B78DC-FE12-4E05-B18F-32975D64B63E}">
      <dsp:nvSpPr>
        <dsp:cNvPr id="0" name=""/>
        <dsp:cNvSpPr/>
      </dsp:nvSpPr>
      <dsp:spPr>
        <a:xfrm rot="5400000">
          <a:off x="-326231" y="2214895"/>
          <a:ext cx="2174874" cy="1522412"/>
        </a:xfrm>
        <a:prstGeom prst="chevron">
          <a:avLst/>
        </a:prstGeom>
        <a:gradFill rotWithShape="0">
          <a:gsLst>
            <a:gs pos="0">
              <a:schemeClr val="accent1">
                <a:shade val="80000"/>
                <a:hueOff val="403501"/>
                <a:satOff val="-15398"/>
                <a:lumOff val="28517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shade val="80000"/>
                <a:hueOff val="403501"/>
                <a:satOff val="-15398"/>
                <a:lumOff val="28517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>
          <a:noFill/>
        </a:ln>
        <a:effectLst>
          <a:outerShdw blurRad="40000" dist="23000" dir="5400000" rotWithShape="0">
            <a:srgbClr val="000000">
              <a:alpha val="35000"/>
            </a:srgbClr>
          </a:outerShdw>
        </a:effectLst>
        <a:scene3d>
          <a:camera prst="orthographicFront"/>
          <a:lightRig rig="threePt" dir="t">
            <a:rot lat="0" lon="0" rev="7500000"/>
          </a:lightRig>
        </a:scene3d>
        <a:sp3d prstMaterial="plastic">
          <a:bevelT w="127000" h="25400" prst="relaxedInset"/>
        </a:sp3d>
      </dsp:spPr>
      <dsp:style>
        <a:lnRef idx="0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28575" tIns="28575" rIns="28575" bIns="28575" numCol="1" spcCol="1270" anchor="ctr" anchorCtr="0">
          <a:noAutofit/>
        </a:bodyPr>
        <a:lstStyle/>
        <a:p>
          <a:pPr marL="0" lvl="0" indent="0" algn="ctr" defTabSz="200025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4500" kern="1200" dirty="0"/>
            <a:t>4.</a:t>
          </a:r>
        </a:p>
      </dsp:txBody>
      <dsp:txXfrm rot="-5400000">
        <a:off x="0" y="2649870"/>
        <a:ext cx="1522412" cy="652462"/>
      </dsp:txXfrm>
    </dsp:sp>
    <dsp:sp modelId="{7C371549-C151-4AAA-AEC6-014B1B64B025}">
      <dsp:nvSpPr>
        <dsp:cNvPr id="0" name=""/>
        <dsp:cNvSpPr/>
      </dsp:nvSpPr>
      <dsp:spPr>
        <a:xfrm rot="5400000">
          <a:off x="3521471" y="-110395"/>
          <a:ext cx="1413668" cy="5411786"/>
        </a:xfrm>
        <a:prstGeom prst="round2SameRect">
          <a:avLst/>
        </a:prstGeom>
        <a:solidFill>
          <a:schemeClr val="lt1"/>
        </a:solidFill>
        <a:ln w="25400" cap="flat" cmpd="sng" algn="ctr">
          <a:solidFill>
            <a:schemeClr val="accent1"/>
          </a:solidFill>
          <a:prstDash val="solid"/>
        </a:ln>
        <a:effectLst/>
        <a:scene3d>
          <a:camera prst="orthographicFront"/>
          <a:lightRig rig="threePt" dir="t">
            <a:rot lat="0" lon="0" rev="7500000"/>
          </a:lightRig>
        </a:scene3d>
        <a:sp3d extrusionH="190500"/>
      </dsp:spPr>
      <dsp:style>
        <a:lnRef idx="2">
          <a:schemeClr val="accent1"/>
        </a:lnRef>
        <a:fillRef idx="1">
          <a:schemeClr val="lt1"/>
        </a:fillRef>
        <a:effectRef idx="0">
          <a:schemeClr val="accent1"/>
        </a:effectRef>
        <a:fontRef idx="minor">
          <a:schemeClr val="dk1"/>
        </a:fontRef>
      </dsp:style>
      <dsp:txBody>
        <a:bodyPr spcFirstLastPara="0" vert="horz" wrap="square" lIns="149352" tIns="13335" rIns="13335" bIns="13335" numCol="1" spcCol="1270" anchor="ctr" anchorCtr="0">
          <a:noAutofit/>
        </a:bodyPr>
        <a:lstStyle/>
        <a:p>
          <a:pPr marL="228600" lvl="1" indent="-228600" algn="l" defTabSz="93345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100" kern="1200" dirty="0" err="1"/>
            <a:t>Agensi</a:t>
          </a:r>
          <a:r>
            <a:rPr lang="en-US" sz="2100" kern="1200" dirty="0"/>
            <a:t> </a:t>
          </a:r>
          <a:r>
            <a:rPr lang="en-US" sz="2100" kern="1200" dirty="0" err="1"/>
            <a:t>boleh</a:t>
          </a:r>
          <a:r>
            <a:rPr lang="en-US" sz="2100" kern="1200" dirty="0"/>
            <a:t> </a:t>
          </a:r>
          <a:r>
            <a:rPr lang="en-US" sz="2100" kern="1200" dirty="0" err="1"/>
            <a:t>memilih</a:t>
          </a:r>
          <a:r>
            <a:rPr lang="en-US" sz="2100" kern="1200" dirty="0"/>
            <a:t> </a:t>
          </a:r>
          <a:r>
            <a:rPr lang="en-US" sz="2100" kern="1200" dirty="0" err="1"/>
            <a:t>membuat</a:t>
          </a:r>
          <a:r>
            <a:rPr lang="en-US" sz="2100" kern="1200" dirty="0"/>
            <a:t> </a:t>
          </a:r>
          <a:r>
            <a:rPr lang="en-US" sz="2100" kern="1200" dirty="0" err="1"/>
            <a:t>penggantungan</a:t>
          </a:r>
          <a:r>
            <a:rPr lang="en-US" sz="2100" kern="1200" dirty="0"/>
            <a:t> </a:t>
          </a:r>
          <a:r>
            <a:rPr lang="en-US" sz="2100" kern="1200" dirty="0" err="1"/>
            <a:t>kontrak</a:t>
          </a:r>
          <a:r>
            <a:rPr lang="en-US" sz="2100" kern="1200" dirty="0"/>
            <a:t> (item </a:t>
          </a:r>
          <a:r>
            <a:rPr lang="en-US" sz="2100" kern="1200" dirty="0" err="1"/>
            <a:t>atau</a:t>
          </a:r>
          <a:r>
            <a:rPr lang="en-US" sz="2100" kern="1200" dirty="0"/>
            <a:t> </a:t>
          </a:r>
          <a:r>
            <a:rPr lang="en-US" sz="2100" kern="1200" dirty="0" err="1"/>
            <a:t>agensi</a:t>
          </a:r>
          <a:r>
            <a:rPr lang="en-US" sz="2100" kern="1200" dirty="0"/>
            <a:t>) </a:t>
          </a:r>
          <a:r>
            <a:rPr lang="en-US" sz="2100" kern="1200" dirty="0" err="1"/>
            <a:t>dengan</a:t>
          </a:r>
          <a:r>
            <a:rPr lang="en-US" sz="2100" kern="1200" dirty="0"/>
            <a:t> </a:t>
          </a:r>
          <a:r>
            <a:rPr lang="en-US" sz="2100" kern="1200" dirty="0" err="1"/>
            <a:t>membuat</a:t>
          </a:r>
          <a:r>
            <a:rPr lang="en-US" sz="2100" kern="1200" dirty="0"/>
            <a:t> </a:t>
          </a:r>
          <a:r>
            <a:rPr lang="en-US" sz="2100" kern="1200" dirty="0" err="1"/>
            <a:t>carian</a:t>
          </a:r>
          <a:r>
            <a:rPr lang="en-US" sz="2100" kern="1200" dirty="0"/>
            <a:t> </a:t>
          </a:r>
          <a:r>
            <a:rPr lang="en-US" sz="2100" kern="1200" dirty="0" err="1"/>
            <a:t>kontrak</a:t>
          </a:r>
          <a:r>
            <a:rPr lang="en-US" sz="2100" kern="1200" dirty="0"/>
            <a:t> </a:t>
          </a:r>
          <a:r>
            <a:rPr lang="en-US" sz="2100" kern="1200" dirty="0" err="1"/>
            <a:t>melalui</a:t>
          </a:r>
          <a:r>
            <a:rPr lang="en-US" sz="2100" kern="1200" dirty="0"/>
            <a:t> menu </a:t>
          </a:r>
          <a:r>
            <a:rPr lang="en-US" sz="2100" b="1" kern="1200" dirty="0" err="1"/>
            <a:t>Penyelenggaraan</a:t>
          </a:r>
          <a:r>
            <a:rPr lang="en-US" sz="2100" b="1" kern="1200" dirty="0"/>
            <a:t> </a:t>
          </a:r>
          <a:r>
            <a:rPr lang="en-US" sz="2100" b="1" kern="1200" dirty="0" err="1"/>
            <a:t>Kontrak</a:t>
          </a:r>
          <a:r>
            <a:rPr lang="en-US" sz="2100" b="1" kern="1200" dirty="0"/>
            <a:t> </a:t>
          </a:r>
        </a:p>
      </dsp:txBody>
      <dsp:txXfrm rot="-5400000">
        <a:off x="1522412" y="1957674"/>
        <a:ext cx="5342776" cy="1275648"/>
      </dsp:txXfrm>
    </dsp:sp>
  </dsp:spTree>
</dsp:drawing>
</file>

<file path=ppt/diagrams/drawing7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9256FEFC-BE00-4B30-AD65-B4BC4DFCB795}">
      <dsp:nvSpPr>
        <dsp:cNvPr id="0" name=""/>
        <dsp:cNvSpPr/>
      </dsp:nvSpPr>
      <dsp:spPr>
        <a:xfrm rot="5400000">
          <a:off x="-158715" y="202803"/>
          <a:ext cx="1058105" cy="740674"/>
        </a:xfrm>
        <a:prstGeom prst="chevron">
          <a:avLst/>
        </a:prstGeom>
        <a:gradFill rotWithShape="0">
          <a:gsLst>
            <a:gs pos="0">
              <a:schemeClr val="accent1">
                <a:shade val="80000"/>
                <a:hueOff val="0"/>
                <a:satOff val="0"/>
                <a:lumOff val="0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shade val="80000"/>
                <a:hueOff val="0"/>
                <a:satOff val="0"/>
                <a:lumOff val="0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1.</a:t>
          </a:r>
        </a:p>
      </dsp:txBody>
      <dsp:txXfrm rot="-5400000">
        <a:off x="1" y="414424"/>
        <a:ext cx="740674" cy="317431"/>
      </dsp:txXfrm>
    </dsp:sp>
    <dsp:sp modelId="{14264747-C8CC-4BC5-8C52-99D74A692E33}">
      <dsp:nvSpPr>
        <dsp:cNvPr id="0" name=""/>
        <dsp:cNvSpPr/>
      </dsp:nvSpPr>
      <dsp:spPr>
        <a:xfrm rot="5400000">
          <a:off x="3451701" y="-2711027"/>
          <a:ext cx="771470" cy="619352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85344" tIns="7620" rIns="7620" bIns="7620" numCol="1" spcCol="1270" anchor="ctr" anchorCtr="0">
          <a:noAutofit/>
        </a:bodyPr>
        <a:lstStyle/>
        <a:p>
          <a:pPr marL="114300" lvl="1" indent="-114300" algn="l" defTabSz="5334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200" b="1" kern="1200" dirty="0"/>
            <a:t>PK5.1/</a:t>
          </a:r>
          <a:r>
            <a:rPr lang="en-US" sz="1200" b="1" kern="1200" dirty="0" err="1"/>
            <a:t>Lampiran</a:t>
          </a:r>
          <a:r>
            <a:rPr lang="en-US" sz="1200" b="1" kern="1200" dirty="0"/>
            <a:t> 5/7.7(7.7.1)</a:t>
          </a:r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b="0" kern="1200" dirty="0" err="1"/>
            <a:t>Sesuatu</a:t>
          </a:r>
          <a:r>
            <a:rPr lang="en-US" sz="1400" b="0" kern="1200" dirty="0"/>
            <a:t> </a:t>
          </a:r>
          <a:r>
            <a:rPr lang="en-US" sz="1400" b="0" kern="1200" dirty="0" err="1"/>
            <a:t>kontrak</a:t>
          </a:r>
          <a:r>
            <a:rPr lang="en-US" sz="1400" b="0" kern="1200" dirty="0"/>
            <a:t> </a:t>
          </a:r>
          <a:r>
            <a:rPr lang="en-US" sz="1400" b="0" kern="1200" dirty="0" err="1"/>
            <a:t>boleh</a:t>
          </a:r>
          <a:r>
            <a:rPr lang="en-US" sz="1400" b="0" kern="1200" dirty="0"/>
            <a:t> </a:t>
          </a:r>
          <a:r>
            <a:rPr lang="en-US" sz="1400" b="0" kern="1200" dirty="0" err="1"/>
            <a:t>ditamatkan</a:t>
          </a:r>
          <a:r>
            <a:rPr lang="en-US" sz="1400" b="0" kern="1200" dirty="0"/>
            <a:t> </a:t>
          </a:r>
          <a:r>
            <a:rPr lang="en-US" sz="1400" b="0" kern="1200" dirty="0" err="1"/>
            <a:t>sekiranya</a:t>
          </a:r>
          <a:r>
            <a:rPr lang="en-US" sz="1400" b="0" kern="1200" dirty="0"/>
            <a:t> </a:t>
          </a:r>
          <a:r>
            <a:rPr lang="en-US" sz="1400" b="0" kern="1200" dirty="0" err="1"/>
            <a:t>berlaku</a:t>
          </a:r>
          <a:r>
            <a:rPr lang="en-US" sz="1400" b="0" kern="1200" dirty="0"/>
            <a:t> </a:t>
          </a:r>
          <a:r>
            <a:rPr lang="en-US" sz="1400" b="0" kern="1200" dirty="0" err="1"/>
            <a:t>kemungkiran</a:t>
          </a:r>
          <a:r>
            <a:rPr lang="en-US" sz="1400" b="0" kern="1200" dirty="0"/>
            <a:t> di </a:t>
          </a:r>
          <a:r>
            <a:rPr lang="en-US" sz="1400" b="0" kern="1200" dirty="0" err="1"/>
            <a:t>pihak</a:t>
          </a:r>
          <a:r>
            <a:rPr lang="en-US" sz="1400" b="0" kern="1200" dirty="0"/>
            <a:t> </a:t>
          </a:r>
          <a:r>
            <a:rPr lang="en-US" sz="1400" b="0" kern="1200" dirty="0" err="1"/>
            <a:t>pembekal</a:t>
          </a:r>
          <a:r>
            <a:rPr lang="en-US" sz="1400" b="0" kern="1200" dirty="0"/>
            <a:t> </a:t>
          </a:r>
          <a:r>
            <a:rPr lang="en-US" sz="1400" b="0" kern="1200" dirty="0" err="1"/>
            <a:t>dalam</a:t>
          </a:r>
          <a:r>
            <a:rPr lang="en-US" sz="1400" b="0" kern="1200" dirty="0"/>
            <a:t> </a:t>
          </a:r>
          <a:r>
            <a:rPr lang="en-US" sz="1400" b="0" kern="1200" dirty="0" err="1"/>
            <a:t>melaksanakan</a:t>
          </a:r>
          <a:r>
            <a:rPr lang="en-US" sz="1400" b="0" kern="1200" dirty="0"/>
            <a:t> </a:t>
          </a:r>
          <a:r>
            <a:rPr lang="en-US" sz="1400" b="0" kern="1200" dirty="0" err="1"/>
            <a:t>tanggungjawab</a:t>
          </a:r>
          <a:r>
            <a:rPr lang="en-US" sz="1400" b="0" kern="1200" dirty="0"/>
            <a:t> </a:t>
          </a:r>
          <a:r>
            <a:rPr lang="en-US" sz="1400" b="0" kern="1200" dirty="0" err="1"/>
            <a:t>kontraknya</a:t>
          </a:r>
          <a:r>
            <a:rPr lang="en-US" sz="1400" b="0" kern="1200" dirty="0"/>
            <a:t>.</a:t>
          </a:r>
          <a:endParaRPr lang="en-US" sz="1400" b="1" kern="1200" dirty="0"/>
        </a:p>
      </dsp:txBody>
      <dsp:txXfrm rot="-5400000">
        <a:off x="740674" y="37660"/>
        <a:ext cx="6155864" cy="696150"/>
      </dsp:txXfrm>
    </dsp:sp>
    <dsp:sp modelId="{FE0EF5DD-1191-428D-B6BC-303F89FF49E6}">
      <dsp:nvSpPr>
        <dsp:cNvPr id="0" name=""/>
        <dsp:cNvSpPr/>
      </dsp:nvSpPr>
      <dsp:spPr>
        <a:xfrm rot="5400000">
          <a:off x="-158715" y="1113126"/>
          <a:ext cx="1058105" cy="740674"/>
        </a:xfrm>
        <a:prstGeom prst="chevron">
          <a:avLst/>
        </a:prstGeom>
        <a:gradFill rotWithShape="0">
          <a:gsLst>
            <a:gs pos="0">
              <a:schemeClr val="accent1">
                <a:shade val="80000"/>
                <a:hueOff val="134500"/>
                <a:satOff val="-5133"/>
                <a:lumOff val="9506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shade val="80000"/>
                <a:hueOff val="134500"/>
                <a:satOff val="-5133"/>
                <a:lumOff val="9506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80000"/>
              <a:hueOff val="134500"/>
              <a:satOff val="-5133"/>
              <a:lumOff val="9506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2.</a:t>
          </a:r>
        </a:p>
      </dsp:txBody>
      <dsp:txXfrm rot="-5400000">
        <a:off x="1" y="1324747"/>
        <a:ext cx="740674" cy="317431"/>
      </dsp:txXfrm>
    </dsp:sp>
    <dsp:sp modelId="{70E4A078-9C53-459E-805A-E382999C2AAC}">
      <dsp:nvSpPr>
        <dsp:cNvPr id="0" name=""/>
        <dsp:cNvSpPr/>
      </dsp:nvSpPr>
      <dsp:spPr>
        <a:xfrm rot="5400000">
          <a:off x="3493552" y="-1798467"/>
          <a:ext cx="687768" cy="619352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shade val="80000"/>
              <a:hueOff val="134500"/>
              <a:satOff val="-5133"/>
              <a:lumOff val="9506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b="1" kern="1200" dirty="0" err="1"/>
            <a:t>Remedi</a:t>
          </a:r>
          <a:r>
            <a:rPr lang="en-US" sz="1400" kern="1200" dirty="0"/>
            <a:t> - </a:t>
          </a:r>
          <a:r>
            <a:rPr lang="en-US" sz="1400" kern="1200" dirty="0" err="1"/>
            <a:t>Notis</a:t>
          </a:r>
          <a:r>
            <a:rPr lang="en-US" sz="1400" kern="1200" dirty="0"/>
            <a:t> </a:t>
          </a:r>
          <a:r>
            <a:rPr lang="en-US" sz="1400" kern="1200" dirty="0" err="1"/>
            <a:t>peringatan</a:t>
          </a:r>
          <a:r>
            <a:rPr lang="en-US" sz="1400" kern="1200" dirty="0"/>
            <a:t> </a:t>
          </a:r>
          <a:r>
            <a:rPr lang="en-US" sz="1400" kern="1200" dirty="0" err="1"/>
            <a:t>kepada</a:t>
          </a:r>
          <a:r>
            <a:rPr lang="en-US" sz="1400" kern="1200" dirty="0"/>
            <a:t> </a:t>
          </a:r>
          <a:r>
            <a:rPr lang="en-US" sz="1400" kern="1200" dirty="0" err="1"/>
            <a:t>Pembekal</a:t>
          </a:r>
          <a:r>
            <a:rPr lang="en-US" sz="1400" kern="1200" dirty="0"/>
            <a:t> yang </a:t>
          </a:r>
          <a:r>
            <a:rPr lang="en-US" sz="1400" kern="1200" dirty="0" err="1"/>
            <a:t>melanggar</a:t>
          </a:r>
          <a:r>
            <a:rPr lang="en-US" sz="1400" kern="1200" dirty="0"/>
            <a:t> </a:t>
          </a:r>
          <a:r>
            <a:rPr lang="en-US" sz="1400" kern="1200" dirty="0" err="1"/>
            <a:t>klausa</a:t>
          </a:r>
          <a:r>
            <a:rPr lang="en-US" sz="1400" kern="1200" dirty="0"/>
            <a:t> </a:t>
          </a:r>
          <a:r>
            <a:rPr lang="en-US" sz="1400" kern="1200" dirty="0" err="1"/>
            <a:t>kontrak</a:t>
          </a:r>
          <a:endParaRPr lang="en-US" sz="1400" kern="1200" dirty="0"/>
        </a:p>
      </dsp:txBody>
      <dsp:txXfrm rot="-5400000">
        <a:off x="740674" y="987985"/>
        <a:ext cx="6159950" cy="620620"/>
      </dsp:txXfrm>
    </dsp:sp>
    <dsp:sp modelId="{0B3B78DC-FE12-4E05-B18F-32975D64B63E}">
      <dsp:nvSpPr>
        <dsp:cNvPr id="0" name=""/>
        <dsp:cNvSpPr/>
      </dsp:nvSpPr>
      <dsp:spPr>
        <a:xfrm rot="5400000">
          <a:off x="-158715" y="2023449"/>
          <a:ext cx="1058105" cy="740674"/>
        </a:xfrm>
        <a:prstGeom prst="chevron">
          <a:avLst/>
        </a:prstGeom>
        <a:gradFill rotWithShape="0">
          <a:gsLst>
            <a:gs pos="0">
              <a:schemeClr val="accent1">
                <a:shade val="80000"/>
                <a:hueOff val="269001"/>
                <a:satOff val="-10265"/>
                <a:lumOff val="19011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shade val="80000"/>
                <a:hueOff val="269001"/>
                <a:satOff val="-10265"/>
                <a:lumOff val="19011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80000"/>
              <a:hueOff val="269001"/>
              <a:satOff val="-10265"/>
              <a:lumOff val="19011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kern="1200" dirty="0"/>
            <a:t>3.</a:t>
          </a:r>
        </a:p>
      </dsp:txBody>
      <dsp:txXfrm rot="-5400000">
        <a:off x="1" y="2235070"/>
        <a:ext cx="740674" cy="317431"/>
      </dsp:txXfrm>
    </dsp:sp>
    <dsp:sp modelId="{7C371549-C151-4AAA-AEC6-014B1B64B025}">
      <dsp:nvSpPr>
        <dsp:cNvPr id="0" name=""/>
        <dsp:cNvSpPr/>
      </dsp:nvSpPr>
      <dsp:spPr>
        <a:xfrm rot="5400000">
          <a:off x="3493552" y="-888144"/>
          <a:ext cx="687768" cy="619352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shade val="80000"/>
              <a:hueOff val="269001"/>
              <a:satOff val="-10265"/>
              <a:lumOff val="19011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b="1" kern="1200" dirty="0" err="1"/>
            <a:t>Ditamatkan</a:t>
          </a:r>
          <a:r>
            <a:rPr lang="en-US" sz="1400" b="1" kern="1200" dirty="0"/>
            <a:t> - </a:t>
          </a:r>
          <a:r>
            <a:rPr lang="en-US" sz="1400" b="0" kern="1200" dirty="0" err="1"/>
            <a:t>Notis</a:t>
          </a:r>
          <a:r>
            <a:rPr lang="en-US" sz="1400" b="0" kern="1200" dirty="0"/>
            <a:t> </a:t>
          </a:r>
          <a:r>
            <a:rPr lang="en-US" sz="1400" b="0" kern="1200" dirty="0" err="1"/>
            <a:t>penamatan</a:t>
          </a:r>
          <a:r>
            <a:rPr lang="en-US" sz="1400" b="0" kern="1200" dirty="0"/>
            <a:t> </a:t>
          </a:r>
          <a:r>
            <a:rPr lang="en-US" sz="1400" b="0" kern="1200" dirty="0" err="1"/>
            <a:t>kepada</a:t>
          </a:r>
          <a:r>
            <a:rPr lang="en-US" sz="1400" b="0" kern="1200" dirty="0"/>
            <a:t> </a:t>
          </a:r>
          <a:r>
            <a:rPr lang="en-US" sz="1400" b="0" kern="1200" dirty="0" err="1"/>
            <a:t>Pembekal</a:t>
          </a:r>
          <a:r>
            <a:rPr lang="en-US" sz="1400" b="0" kern="1200" dirty="0"/>
            <a:t> yang </a:t>
          </a:r>
          <a:r>
            <a:rPr lang="en-US" sz="1400" b="0" kern="1200" dirty="0" err="1"/>
            <a:t>tidak</a:t>
          </a:r>
          <a:r>
            <a:rPr lang="en-US" sz="1400" b="0" kern="1200" dirty="0"/>
            <a:t> </a:t>
          </a:r>
          <a:r>
            <a:rPr lang="en-US" sz="1400" b="0" kern="1200" dirty="0" err="1"/>
            <a:t>mematuhi</a:t>
          </a:r>
          <a:r>
            <a:rPr lang="en-US" sz="1400" b="0" kern="1200" dirty="0"/>
            <a:t> </a:t>
          </a:r>
          <a:r>
            <a:rPr lang="en-US" sz="1400" b="0" kern="1200" dirty="0" err="1"/>
            <a:t>Remedi</a:t>
          </a:r>
          <a:endParaRPr lang="en-US" sz="1400" b="0" kern="1200" dirty="0"/>
        </a:p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endParaRPr lang="en-US" sz="1400" b="1" kern="1200" dirty="0" err="1"/>
        </a:p>
      </dsp:txBody>
      <dsp:txXfrm rot="-5400000">
        <a:off x="740674" y="1898308"/>
        <a:ext cx="6159950" cy="620620"/>
      </dsp:txXfrm>
    </dsp:sp>
    <dsp:sp modelId="{B67252CB-62BF-4644-94C8-696B66D43B48}">
      <dsp:nvSpPr>
        <dsp:cNvPr id="0" name=""/>
        <dsp:cNvSpPr/>
      </dsp:nvSpPr>
      <dsp:spPr>
        <a:xfrm rot="5400000">
          <a:off x="-158715" y="2933772"/>
          <a:ext cx="1058105" cy="740674"/>
        </a:xfrm>
        <a:prstGeom prst="chevron">
          <a:avLst/>
        </a:prstGeom>
        <a:gradFill rotWithShape="0">
          <a:gsLst>
            <a:gs pos="0">
              <a:schemeClr val="accent1">
                <a:shade val="80000"/>
                <a:hueOff val="403501"/>
                <a:satOff val="-15398"/>
                <a:lumOff val="28517"/>
                <a:alphaOff val="0"/>
                <a:tint val="100000"/>
                <a:shade val="100000"/>
                <a:satMod val="130000"/>
              </a:schemeClr>
            </a:gs>
            <a:gs pos="100000">
              <a:schemeClr val="accent1">
                <a:shade val="80000"/>
                <a:hueOff val="403501"/>
                <a:satOff val="-15398"/>
                <a:lumOff val="28517"/>
                <a:alphaOff val="0"/>
                <a:tint val="50000"/>
                <a:shade val="100000"/>
                <a:satMod val="350000"/>
              </a:schemeClr>
            </a:gs>
          </a:gsLst>
          <a:lin ang="16200000" scaled="0"/>
        </a:gradFill>
        <a:ln w="9525" cap="flat" cmpd="sng" algn="ctr">
          <a:solidFill>
            <a:schemeClr val="accent1">
              <a:shade val="80000"/>
              <a:hueOff val="403501"/>
              <a:satOff val="-15398"/>
              <a:lumOff val="28517"/>
              <a:alphaOff val="0"/>
            </a:schemeClr>
          </a:solidFill>
          <a:prstDash val="solid"/>
        </a:ln>
        <a:effectLst>
          <a:outerShdw blurRad="40000" dist="23000" dir="5400000" rotWithShape="0">
            <a:srgbClr val="000000">
              <a:alpha val="35000"/>
            </a:srgbClr>
          </a:outerShdw>
        </a:effectLst>
      </dsp:spPr>
      <dsp:style>
        <a:lnRef idx="1">
          <a:scrgbClr r="0" g="0" b="0"/>
        </a:lnRef>
        <a:fillRef idx="3">
          <a:scrgbClr r="0" g="0" b="0"/>
        </a:fillRef>
        <a:effectRef idx="2">
          <a:scrgbClr r="0" g="0" b="0"/>
        </a:effectRef>
        <a:fontRef idx="minor">
          <a:schemeClr val="lt1"/>
        </a:fontRef>
      </dsp:style>
      <dsp:txBody>
        <a:bodyPr spcFirstLastPara="0" vert="horz" wrap="square" lIns="13970" tIns="13970" rIns="13970" bIns="13970" numCol="1" spcCol="1270" anchor="ctr" anchorCtr="0">
          <a:noAutofit/>
        </a:bodyPr>
        <a:lstStyle/>
        <a:p>
          <a:pPr marL="0" lvl="0" indent="0" algn="ctr" defTabSz="9779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200" b="1" kern="1200" dirty="0"/>
            <a:t>4</a:t>
          </a:r>
        </a:p>
      </dsp:txBody>
      <dsp:txXfrm rot="-5400000">
        <a:off x="1" y="3145393"/>
        <a:ext cx="740674" cy="317431"/>
      </dsp:txXfrm>
    </dsp:sp>
    <dsp:sp modelId="{70A0C79D-9FAF-415F-AECD-0D22B0C69D02}">
      <dsp:nvSpPr>
        <dsp:cNvPr id="0" name=""/>
        <dsp:cNvSpPr/>
      </dsp:nvSpPr>
      <dsp:spPr>
        <a:xfrm rot="5400000">
          <a:off x="3493552" y="22179"/>
          <a:ext cx="687768" cy="6193524"/>
        </a:xfrm>
        <a:prstGeom prst="round2Same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9525" cap="flat" cmpd="sng" algn="ctr">
          <a:solidFill>
            <a:schemeClr val="accent1">
              <a:shade val="80000"/>
              <a:hueOff val="403501"/>
              <a:satOff val="-15398"/>
              <a:lumOff val="28517"/>
              <a:alphaOff val="0"/>
            </a:schemeClr>
          </a:solidFill>
          <a:prstDash val="solid"/>
        </a:ln>
        <a:effectLst/>
      </dsp:spPr>
      <dsp:style>
        <a:lnRef idx="1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99568" tIns="8890" rIns="8890" bIns="8890" numCol="1" spcCol="1270" anchor="ctr" anchorCtr="0">
          <a:noAutofit/>
        </a:bodyPr>
        <a:lstStyle/>
        <a:p>
          <a:pPr marL="114300" lvl="1" indent="-114300" algn="l" defTabSz="6223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1400" b="1" kern="1200" dirty="0" err="1"/>
            <a:t>Penamatan</a:t>
          </a:r>
          <a:r>
            <a:rPr lang="en-US" sz="1400" b="1" kern="1200" dirty="0"/>
            <a:t> </a:t>
          </a:r>
          <a:r>
            <a:rPr lang="en-US" sz="1400" b="1" kern="1200" dirty="0" err="1"/>
            <a:t>Bersama</a:t>
          </a:r>
          <a:r>
            <a:rPr lang="en-US" sz="1400" b="1" kern="1200" dirty="0"/>
            <a:t> </a:t>
          </a:r>
          <a:r>
            <a:rPr lang="en-US" sz="1400" kern="1200" dirty="0"/>
            <a:t>- </a:t>
          </a:r>
          <a:r>
            <a:rPr lang="en-US" sz="1400" kern="1200" dirty="0" err="1"/>
            <a:t>Notis</a:t>
          </a:r>
          <a:r>
            <a:rPr lang="en-US" sz="1400" kern="1200" dirty="0"/>
            <a:t> </a:t>
          </a:r>
          <a:r>
            <a:rPr lang="en-US" sz="1400" kern="1200" dirty="0" err="1"/>
            <a:t>penamatan</a:t>
          </a:r>
          <a:r>
            <a:rPr lang="en-US" sz="1400" kern="1200" dirty="0"/>
            <a:t> yang </a:t>
          </a:r>
          <a:r>
            <a:rPr lang="en-US" sz="1400" kern="1200" dirty="0" err="1"/>
            <a:t>dipersetujui</a:t>
          </a:r>
          <a:r>
            <a:rPr lang="en-US" sz="1400" kern="1200" dirty="0"/>
            <a:t> </a:t>
          </a:r>
          <a:r>
            <a:rPr lang="en-US" sz="1400" kern="1200" dirty="0" err="1"/>
            <a:t>bersama</a:t>
          </a:r>
          <a:r>
            <a:rPr lang="en-US" sz="1400" kern="1200" dirty="0"/>
            <a:t> </a:t>
          </a:r>
          <a:r>
            <a:rPr lang="en-US" sz="1400" kern="1200" dirty="0" err="1"/>
            <a:t>oleh</a:t>
          </a:r>
          <a:r>
            <a:rPr lang="en-US" sz="1400" kern="1200" dirty="0"/>
            <a:t> </a:t>
          </a:r>
          <a:r>
            <a:rPr lang="en-US" sz="1400" kern="1200" dirty="0" err="1"/>
            <a:t>Agensi</a:t>
          </a:r>
          <a:r>
            <a:rPr lang="en-US" sz="1400" kern="1200" dirty="0"/>
            <a:t> </a:t>
          </a:r>
          <a:r>
            <a:rPr lang="en-US" sz="1400" kern="1200" dirty="0" err="1"/>
            <a:t>dan</a:t>
          </a:r>
          <a:r>
            <a:rPr lang="en-US" sz="1400" kern="1200" dirty="0"/>
            <a:t> </a:t>
          </a:r>
          <a:r>
            <a:rPr lang="en-US" sz="1400" kern="1200" dirty="0" err="1"/>
            <a:t>Pembekal</a:t>
          </a:r>
          <a:endParaRPr lang="en-US" sz="1400" b="1" kern="1200" dirty="0"/>
        </a:p>
      </dsp:txBody>
      <dsp:txXfrm rot="-5400000">
        <a:off x="740674" y="2808631"/>
        <a:ext cx="6159950" cy="620620"/>
      </dsp:txXfrm>
    </dsp:sp>
  </dsp:spTree>
</dsp:drawing>
</file>

<file path=ppt/diagrams/drawing8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EE52175-D17F-4577-854A-4752A3F961AF}">
      <dsp:nvSpPr>
        <dsp:cNvPr id="0" name=""/>
        <dsp:cNvSpPr/>
      </dsp:nvSpPr>
      <dsp:spPr>
        <a:xfrm>
          <a:off x="711199" y="0"/>
          <a:ext cx="4064000" cy="4064000"/>
        </a:xfrm>
        <a:prstGeom prst="triangle">
          <a:avLst/>
        </a:prstGeom>
        <a:solidFill>
          <a:schemeClr val="accen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l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</dsp:sp>
    <dsp:sp modelId="{2973D686-D8F8-4FF3-B133-887363D36AF8}">
      <dsp:nvSpPr>
        <dsp:cNvPr id="0" name=""/>
        <dsp:cNvSpPr/>
      </dsp:nvSpPr>
      <dsp:spPr>
        <a:xfrm>
          <a:off x="2743199" y="408582"/>
          <a:ext cx="2641600" cy="962025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 err="1"/>
            <a:t>Permohonan</a:t>
          </a:r>
          <a:r>
            <a:rPr lang="en-US" sz="1000" kern="1200" dirty="0"/>
            <a:t> </a:t>
          </a:r>
          <a:r>
            <a:rPr lang="en-US" sz="1000" kern="1200" dirty="0" err="1"/>
            <a:t>Pemfaktoran</a:t>
          </a:r>
          <a:r>
            <a:rPr lang="en-US" sz="1000" kern="1200" dirty="0"/>
            <a:t> </a:t>
          </a:r>
          <a:r>
            <a:rPr lang="en-US" sz="1000" kern="1200" dirty="0" err="1"/>
            <a:t>adalah</a:t>
          </a:r>
          <a:r>
            <a:rPr lang="en-US" sz="1000" kern="1200" dirty="0"/>
            <a:t> </a:t>
          </a:r>
          <a:r>
            <a:rPr lang="en-US" sz="1000" kern="1200" dirty="0" err="1"/>
            <a:t>untuk</a:t>
          </a:r>
          <a:r>
            <a:rPr lang="en-US" sz="1000" kern="1200" dirty="0"/>
            <a:t> </a:t>
          </a:r>
          <a:r>
            <a:rPr lang="en-US" sz="1000" kern="1200" dirty="0" err="1"/>
            <a:t>membolehkan</a:t>
          </a:r>
          <a:r>
            <a:rPr lang="en-US" sz="1000" kern="1200" dirty="0"/>
            <a:t> </a:t>
          </a:r>
          <a:r>
            <a:rPr lang="en-US" sz="1000" kern="1200" dirty="0" err="1"/>
            <a:t>Pembekal</a:t>
          </a:r>
          <a:r>
            <a:rPr lang="en-US" sz="1000" kern="1200" dirty="0"/>
            <a:t> </a:t>
          </a:r>
          <a:r>
            <a:rPr lang="en-US" sz="1000" kern="1200" dirty="0" err="1"/>
            <a:t>menghantar</a:t>
          </a:r>
          <a:r>
            <a:rPr lang="en-US" sz="1000" kern="1200" dirty="0"/>
            <a:t> </a:t>
          </a:r>
          <a:r>
            <a:rPr lang="en-US" sz="1000" kern="1200" dirty="0" err="1"/>
            <a:t>pemberitahuan</a:t>
          </a:r>
          <a:r>
            <a:rPr lang="en-US" sz="1000" kern="1200" dirty="0"/>
            <a:t> </a:t>
          </a:r>
          <a:r>
            <a:rPr lang="en-US" sz="1000" kern="1200" dirty="0" err="1"/>
            <a:t>pemfaktoran</a:t>
          </a:r>
          <a:r>
            <a:rPr lang="en-US" sz="1000" kern="1200" dirty="0"/>
            <a:t> </a:t>
          </a:r>
          <a:r>
            <a:rPr lang="en-US" sz="1000" kern="1200" dirty="0" err="1"/>
            <a:t>kepada</a:t>
          </a:r>
          <a:r>
            <a:rPr lang="en-US" sz="1000" kern="1200" dirty="0"/>
            <a:t> </a:t>
          </a:r>
          <a:r>
            <a:rPr lang="en-US" sz="1000" kern="1200" dirty="0" err="1"/>
            <a:t>Pentadbir</a:t>
          </a:r>
          <a:r>
            <a:rPr lang="en-US" sz="1000" kern="1200" dirty="0"/>
            <a:t> </a:t>
          </a:r>
          <a:r>
            <a:rPr lang="en-US" sz="1000" kern="1200" dirty="0" err="1"/>
            <a:t>Kontrak</a:t>
          </a:r>
          <a:r>
            <a:rPr lang="en-US" sz="1000" kern="1200" dirty="0"/>
            <a:t> </a:t>
          </a:r>
          <a:r>
            <a:rPr lang="en-US" sz="1000" kern="1200" dirty="0" err="1"/>
            <a:t>untuk</a:t>
          </a:r>
          <a:r>
            <a:rPr lang="en-US" sz="1000" kern="1200" dirty="0"/>
            <a:t> </a:t>
          </a:r>
          <a:r>
            <a:rPr lang="en-US" sz="1000" kern="1200" dirty="0" err="1"/>
            <a:t>memaklumkan</a:t>
          </a:r>
          <a:r>
            <a:rPr lang="en-US" sz="1000" kern="1200" dirty="0"/>
            <a:t> </a:t>
          </a:r>
          <a:r>
            <a:rPr lang="en-US" sz="1000" kern="1200" dirty="0" err="1"/>
            <a:t>bahawa</a:t>
          </a:r>
          <a:r>
            <a:rPr lang="en-US" sz="1000" kern="1200" dirty="0"/>
            <a:t> </a:t>
          </a:r>
          <a:r>
            <a:rPr lang="en-US" sz="1000" kern="1200" dirty="0" err="1"/>
            <a:t>kontrak</a:t>
          </a:r>
          <a:r>
            <a:rPr lang="en-US" sz="1000" kern="1200" dirty="0"/>
            <a:t> </a:t>
          </a:r>
          <a:r>
            <a:rPr lang="en-US" sz="1000" kern="1200" dirty="0" err="1"/>
            <a:t>tersebut</a:t>
          </a:r>
          <a:r>
            <a:rPr lang="en-US" sz="1000" kern="1200" dirty="0"/>
            <a:t> </a:t>
          </a:r>
          <a:r>
            <a:rPr lang="en-US" sz="1000" kern="1200" dirty="0" err="1"/>
            <a:t>telah</a:t>
          </a:r>
          <a:r>
            <a:rPr lang="en-US" sz="1000" kern="1200" dirty="0"/>
            <a:t> </a:t>
          </a:r>
          <a:r>
            <a:rPr lang="en-US" sz="1000" kern="1200" dirty="0" err="1"/>
            <a:t>difaktorkan</a:t>
          </a:r>
          <a:r>
            <a:rPr lang="en-US" sz="1000" kern="1200" dirty="0"/>
            <a:t> </a:t>
          </a:r>
          <a:r>
            <a:rPr lang="en-US" sz="1000" kern="1200" dirty="0" err="1"/>
            <a:t>kepada</a:t>
          </a:r>
          <a:r>
            <a:rPr lang="en-US" sz="1000" kern="1200" dirty="0"/>
            <a:t> Syarikat </a:t>
          </a:r>
          <a:r>
            <a:rPr lang="en-US" sz="1000" kern="1200" dirty="0" err="1"/>
            <a:t>Pemfaktoran</a:t>
          </a:r>
          <a:r>
            <a:rPr lang="en-US" sz="1000" kern="1200" dirty="0"/>
            <a:t>.</a:t>
          </a:r>
        </a:p>
      </dsp:txBody>
      <dsp:txXfrm>
        <a:off x="2790161" y="455544"/>
        <a:ext cx="2547676" cy="868101"/>
      </dsp:txXfrm>
    </dsp:sp>
    <dsp:sp modelId="{8B403702-126D-49CA-A26F-5A41B78B5AC6}">
      <dsp:nvSpPr>
        <dsp:cNvPr id="0" name=""/>
        <dsp:cNvSpPr/>
      </dsp:nvSpPr>
      <dsp:spPr>
        <a:xfrm>
          <a:off x="2743199" y="1490860"/>
          <a:ext cx="2641600" cy="962025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 err="1"/>
            <a:t>Penamatan</a:t>
          </a:r>
          <a:r>
            <a:rPr lang="en-US" sz="1000" kern="1200" dirty="0"/>
            <a:t> </a:t>
          </a:r>
          <a:r>
            <a:rPr lang="en-US" sz="1000" kern="1200" dirty="0" err="1"/>
            <a:t>Pemfaktoran</a:t>
          </a:r>
          <a:r>
            <a:rPr lang="en-US" sz="1000" kern="1200" dirty="0"/>
            <a:t> </a:t>
          </a:r>
          <a:r>
            <a:rPr lang="en-US" sz="1000" kern="1200" dirty="0" err="1"/>
            <a:t>adalah</a:t>
          </a:r>
          <a:r>
            <a:rPr lang="en-US" sz="1000" kern="1200" dirty="0"/>
            <a:t> </a:t>
          </a:r>
          <a:r>
            <a:rPr lang="en-US" sz="1000" kern="1200" dirty="0" err="1"/>
            <a:t>untuk</a:t>
          </a:r>
          <a:r>
            <a:rPr lang="en-US" sz="1000" kern="1200" dirty="0"/>
            <a:t> </a:t>
          </a:r>
          <a:r>
            <a:rPr lang="en-US" sz="1000" kern="1200" dirty="0" err="1"/>
            <a:t>membolehkan</a:t>
          </a:r>
          <a:r>
            <a:rPr lang="en-US" sz="1000" kern="1200" dirty="0"/>
            <a:t> </a:t>
          </a:r>
          <a:r>
            <a:rPr lang="en-US" sz="1000" kern="1200" dirty="0" err="1"/>
            <a:t>Pembekal</a:t>
          </a:r>
          <a:r>
            <a:rPr lang="en-US" sz="1000" kern="1200" dirty="0"/>
            <a:t> </a:t>
          </a:r>
          <a:r>
            <a:rPr lang="en-US" sz="1000" kern="1200" dirty="0" err="1"/>
            <a:t>menghantar</a:t>
          </a:r>
          <a:r>
            <a:rPr lang="en-US" sz="1000" kern="1200" dirty="0"/>
            <a:t> </a:t>
          </a:r>
          <a:r>
            <a:rPr lang="en-US" sz="1000" kern="1200" dirty="0" err="1"/>
            <a:t>pemberitahuan</a:t>
          </a:r>
          <a:r>
            <a:rPr lang="en-US" sz="1000" kern="1200" dirty="0"/>
            <a:t> </a:t>
          </a:r>
          <a:r>
            <a:rPr lang="en-US" sz="1000" kern="1200" dirty="0" err="1"/>
            <a:t>pembatalan</a:t>
          </a:r>
          <a:r>
            <a:rPr lang="en-US" sz="1000" kern="1200" dirty="0"/>
            <a:t> </a:t>
          </a:r>
          <a:r>
            <a:rPr lang="en-US" sz="1000" kern="1200" dirty="0" err="1"/>
            <a:t>pemfaktoran</a:t>
          </a:r>
          <a:r>
            <a:rPr lang="en-US" sz="1000" kern="1200" dirty="0"/>
            <a:t> </a:t>
          </a:r>
          <a:r>
            <a:rPr lang="en-US" sz="1000" kern="1200" dirty="0" err="1"/>
            <a:t>kepada</a:t>
          </a:r>
          <a:r>
            <a:rPr lang="en-US" sz="1000" kern="1200" dirty="0"/>
            <a:t> </a:t>
          </a:r>
          <a:r>
            <a:rPr lang="en-US" sz="1000" kern="1200" dirty="0" err="1"/>
            <a:t>Pentadbir</a:t>
          </a:r>
          <a:r>
            <a:rPr lang="en-US" sz="1000" kern="1200" dirty="0"/>
            <a:t> </a:t>
          </a:r>
          <a:r>
            <a:rPr lang="en-US" sz="1000" kern="1200" dirty="0" err="1"/>
            <a:t>Kontrak</a:t>
          </a:r>
          <a:r>
            <a:rPr lang="en-US" sz="1000" kern="1200" dirty="0"/>
            <a:t> </a:t>
          </a:r>
          <a:r>
            <a:rPr lang="en-US" sz="1000" kern="1200" dirty="0" err="1"/>
            <a:t>untuk</a:t>
          </a:r>
          <a:r>
            <a:rPr lang="en-US" sz="1000" kern="1200" dirty="0"/>
            <a:t> </a:t>
          </a:r>
          <a:r>
            <a:rPr lang="en-US" sz="1000" kern="1200" dirty="0" err="1"/>
            <a:t>memaklumkan</a:t>
          </a:r>
          <a:r>
            <a:rPr lang="en-US" sz="1000" kern="1200" dirty="0"/>
            <a:t> </a:t>
          </a:r>
          <a:r>
            <a:rPr lang="en-US" sz="1000" kern="1200" dirty="0" err="1"/>
            <a:t>bahawa</a:t>
          </a:r>
          <a:r>
            <a:rPr lang="en-US" sz="1000" kern="1200" dirty="0"/>
            <a:t> </a:t>
          </a:r>
          <a:r>
            <a:rPr lang="en-US" sz="1000" kern="1200" dirty="0" err="1"/>
            <a:t>kontrak</a:t>
          </a:r>
          <a:r>
            <a:rPr lang="en-US" sz="1000" kern="1200" dirty="0"/>
            <a:t> </a:t>
          </a:r>
          <a:r>
            <a:rPr lang="en-US" sz="1000" kern="1200" dirty="0" err="1"/>
            <a:t>tersebut</a:t>
          </a:r>
          <a:r>
            <a:rPr lang="en-US" sz="1000" kern="1200" dirty="0"/>
            <a:t> </a:t>
          </a:r>
          <a:r>
            <a:rPr lang="en-US" sz="1000" kern="1200" dirty="0" err="1"/>
            <a:t>tidak</a:t>
          </a:r>
          <a:r>
            <a:rPr lang="en-US" sz="1000" kern="1200" dirty="0"/>
            <a:t> </a:t>
          </a:r>
          <a:r>
            <a:rPr lang="en-US" sz="1000" kern="1200" dirty="0" err="1"/>
            <a:t>lagi</a:t>
          </a:r>
          <a:r>
            <a:rPr lang="en-US" sz="1000" kern="1200" dirty="0"/>
            <a:t> </a:t>
          </a:r>
          <a:r>
            <a:rPr lang="en-US" sz="1000" kern="1200" dirty="0" err="1"/>
            <a:t>difaktorkan</a:t>
          </a:r>
          <a:r>
            <a:rPr lang="en-US" sz="1000" kern="1200" dirty="0"/>
            <a:t>..</a:t>
          </a:r>
        </a:p>
      </dsp:txBody>
      <dsp:txXfrm>
        <a:off x="2790161" y="1537822"/>
        <a:ext cx="2547676" cy="868101"/>
      </dsp:txXfrm>
    </dsp:sp>
    <dsp:sp modelId="{F8512136-6E7C-4E72-A2A0-43FAA4395670}">
      <dsp:nvSpPr>
        <dsp:cNvPr id="0" name=""/>
        <dsp:cNvSpPr/>
      </dsp:nvSpPr>
      <dsp:spPr>
        <a:xfrm>
          <a:off x="2743199" y="2573139"/>
          <a:ext cx="2641600" cy="962025"/>
        </a:xfrm>
        <a:prstGeom prst="roundRect">
          <a:avLst/>
        </a:prstGeom>
        <a:solidFill>
          <a:schemeClr val="lt1">
            <a:alpha val="9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38100" tIns="38100" rIns="38100" bIns="38100" numCol="1" spcCol="1270" anchor="ctr" anchorCtr="0">
          <a:noAutofit/>
        </a:bodyPr>
        <a:lstStyle/>
        <a:p>
          <a:pPr marL="0" lvl="0" indent="0" algn="ctr" defTabSz="4445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1000" kern="1200" dirty="0" err="1"/>
            <a:t>Permohonan</a:t>
          </a:r>
          <a:r>
            <a:rPr lang="en-US" sz="1000" kern="1200" dirty="0"/>
            <a:t> / </a:t>
          </a:r>
          <a:r>
            <a:rPr lang="en-US" sz="1000" kern="1200" dirty="0" err="1"/>
            <a:t>Penamatan</a:t>
          </a:r>
          <a:r>
            <a:rPr lang="en-US" sz="1000" kern="1200" dirty="0"/>
            <a:t> </a:t>
          </a:r>
          <a:r>
            <a:rPr lang="en-US" sz="1000" kern="1200" dirty="0" err="1"/>
            <a:t>Pemfaktoran</a:t>
          </a:r>
          <a:r>
            <a:rPr lang="en-US" sz="1000" kern="1200" dirty="0"/>
            <a:t> </a:t>
          </a:r>
          <a:r>
            <a:rPr lang="en-US" sz="1000" kern="1200" dirty="0" err="1"/>
            <a:t>pelru</a:t>
          </a:r>
          <a:r>
            <a:rPr lang="en-US" sz="1000" kern="1200" dirty="0"/>
            <a:t> </a:t>
          </a:r>
          <a:r>
            <a:rPr lang="en-US" sz="1000" kern="1200" dirty="0" err="1"/>
            <a:t>disahkan</a:t>
          </a:r>
          <a:r>
            <a:rPr lang="en-US" sz="1000" kern="1200" dirty="0"/>
            <a:t> </a:t>
          </a:r>
          <a:r>
            <a:rPr lang="en-US" sz="1000" kern="1200" dirty="0" err="1"/>
            <a:t>oleh</a:t>
          </a:r>
          <a:r>
            <a:rPr lang="en-US" sz="1000" kern="1200" dirty="0"/>
            <a:t> </a:t>
          </a:r>
          <a:r>
            <a:rPr lang="en-US" sz="1000" kern="1200" dirty="0" err="1"/>
            <a:t>Pentadbir</a:t>
          </a:r>
          <a:r>
            <a:rPr lang="en-US" sz="1000" kern="1200" dirty="0"/>
            <a:t> </a:t>
          </a:r>
          <a:r>
            <a:rPr lang="en-US" sz="1000" kern="1200" dirty="0" err="1"/>
            <a:t>Kontrak</a:t>
          </a:r>
          <a:r>
            <a:rPr lang="en-US" sz="1000" kern="1200" dirty="0"/>
            <a:t> </a:t>
          </a:r>
          <a:r>
            <a:rPr lang="en-US" sz="1000" kern="1200" dirty="0" err="1"/>
            <a:t>dan</a:t>
          </a:r>
          <a:r>
            <a:rPr lang="en-US" sz="1000" kern="1200" dirty="0"/>
            <a:t> </a:t>
          </a:r>
          <a:r>
            <a:rPr lang="en-US" sz="1000" kern="1200" dirty="0" err="1"/>
            <a:t>diluluskan</a:t>
          </a:r>
          <a:r>
            <a:rPr lang="en-US" sz="1000" kern="1200" dirty="0"/>
            <a:t> </a:t>
          </a:r>
          <a:r>
            <a:rPr lang="en-US" sz="1000" kern="1200" dirty="0" err="1"/>
            <a:t>oleh</a:t>
          </a:r>
          <a:r>
            <a:rPr lang="en-US" sz="1000" kern="1200" dirty="0"/>
            <a:t> </a:t>
          </a:r>
          <a:r>
            <a:rPr lang="en-US" sz="1000" kern="1200" dirty="0" err="1"/>
            <a:t>Pelulus</a:t>
          </a:r>
          <a:r>
            <a:rPr lang="en-US" sz="1000" kern="1200" dirty="0"/>
            <a:t> </a:t>
          </a:r>
          <a:r>
            <a:rPr lang="en-US" sz="1000" kern="1200" dirty="0" err="1"/>
            <a:t>Kontrak</a:t>
          </a:r>
          <a:endParaRPr lang="en-US" sz="1000" kern="1200" dirty="0"/>
        </a:p>
      </dsp:txBody>
      <dsp:txXfrm>
        <a:off x="2790161" y="2620101"/>
        <a:ext cx="2547676" cy="868101"/>
      </dsp:txXfrm>
    </dsp:sp>
  </dsp:spTree>
</dsp:drawing>
</file>

<file path=ppt/diagrams/drawing9.xml><?xml version="1.0" encoding="utf-8"?>
<dsp:drawing xmlns:dgm="http://schemas.openxmlformats.org/drawingml/2006/diagram" xmlns:dsp="http://schemas.microsoft.com/office/drawing/2008/diagram" xmlns:a="http://schemas.openxmlformats.org/drawingml/2006/main">
  <dsp:spTree>
    <dsp:nvGrpSpPr>
      <dsp:cNvPr id="0" name=""/>
      <dsp:cNvGrpSpPr/>
    </dsp:nvGrpSpPr>
    <dsp:grpSpPr/>
    <dsp:sp modelId="{B889A254-3A2D-41A6-AFF1-79B342BA95B2}">
      <dsp:nvSpPr>
        <dsp:cNvPr id="0" name=""/>
        <dsp:cNvSpPr/>
      </dsp:nvSpPr>
      <dsp:spPr>
        <a:xfrm rot="5400000">
          <a:off x="-192538" y="193398"/>
          <a:ext cx="1283592" cy="898515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/>
            <a:t>1</a:t>
          </a:r>
        </a:p>
      </dsp:txBody>
      <dsp:txXfrm rot="-5400000">
        <a:off x="1" y="450118"/>
        <a:ext cx="898515" cy="385077"/>
      </dsp:txXfrm>
    </dsp:sp>
    <dsp:sp modelId="{74696942-DB43-4841-8022-939BAC88E0C5}">
      <dsp:nvSpPr>
        <dsp:cNvPr id="0" name=""/>
        <dsp:cNvSpPr/>
      </dsp:nvSpPr>
      <dsp:spPr>
        <a:xfrm rot="5400000">
          <a:off x="3080089" y="-2137805"/>
          <a:ext cx="834335" cy="519748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400" kern="1200" dirty="0" err="1"/>
            <a:t>Laporan</a:t>
          </a:r>
          <a:r>
            <a:rPr lang="en-US" sz="2400" kern="1200" dirty="0"/>
            <a:t> </a:t>
          </a:r>
          <a:r>
            <a:rPr lang="en-US" sz="2400" kern="1200" dirty="0" err="1"/>
            <a:t>Pemantauan</a:t>
          </a:r>
          <a:r>
            <a:rPr lang="en-US" sz="2400" kern="1200" dirty="0"/>
            <a:t> </a:t>
          </a:r>
          <a:r>
            <a:rPr lang="en-US" sz="2400" kern="1200" dirty="0" err="1"/>
            <a:t>Kontrak</a:t>
          </a:r>
          <a:endParaRPr lang="en-US" sz="2400" kern="1200" dirty="0"/>
        </a:p>
      </dsp:txBody>
      <dsp:txXfrm rot="-5400000">
        <a:off x="898515" y="84498"/>
        <a:ext cx="5156755" cy="752877"/>
      </dsp:txXfrm>
    </dsp:sp>
    <dsp:sp modelId="{3457A82F-5593-4342-8C94-91EBD3FB6C48}">
      <dsp:nvSpPr>
        <dsp:cNvPr id="0" name=""/>
        <dsp:cNvSpPr/>
      </dsp:nvSpPr>
      <dsp:spPr>
        <a:xfrm rot="5400000">
          <a:off x="-192538" y="1277942"/>
          <a:ext cx="1283592" cy="898515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/>
            <a:t>2</a:t>
          </a:r>
        </a:p>
      </dsp:txBody>
      <dsp:txXfrm rot="-5400000">
        <a:off x="1" y="1534662"/>
        <a:ext cx="898515" cy="385077"/>
      </dsp:txXfrm>
    </dsp:sp>
    <dsp:sp modelId="{A2300016-0E24-4F27-A84E-B5C6BC72F2BC}">
      <dsp:nvSpPr>
        <dsp:cNvPr id="0" name=""/>
        <dsp:cNvSpPr/>
      </dsp:nvSpPr>
      <dsp:spPr>
        <a:xfrm rot="5400000">
          <a:off x="3080089" y="-1096171"/>
          <a:ext cx="834335" cy="519748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400" kern="1200" dirty="0" err="1"/>
            <a:t>Laporan</a:t>
          </a:r>
          <a:r>
            <a:rPr lang="en-US" sz="2400" kern="1200" dirty="0"/>
            <a:t> Status </a:t>
          </a:r>
          <a:r>
            <a:rPr lang="en-US" sz="2400" kern="1200" dirty="0" err="1"/>
            <a:t>Pemenuhan</a:t>
          </a:r>
          <a:r>
            <a:rPr lang="en-US" sz="2400" kern="1200" dirty="0"/>
            <a:t> </a:t>
          </a:r>
          <a:r>
            <a:rPr lang="en-US" sz="2400" kern="1200" dirty="0" err="1"/>
            <a:t>Kontrak</a:t>
          </a:r>
          <a:endParaRPr lang="en-US" sz="2400" kern="1200" dirty="0"/>
        </a:p>
      </dsp:txBody>
      <dsp:txXfrm rot="-5400000">
        <a:off x="898515" y="1126132"/>
        <a:ext cx="5156755" cy="752877"/>
      </dsp:txXfrm>
    </dsp:sp>
    <dsp:sp modelId="{8E66D6FB-22B8-4240-8FB4-438E6D1E4BB3}">
      <dsp:nvSpPr>
        <dsp:cNvPr id="0" name=""/>
        <dsp:cNvSpPr/>
      </dsp:nvSpPr>
      <dsp:spPr>
        <a:xfrm rot="5400000">
          <a:off x="-192538" y="2362486"/>
          <a:ext cx="1283592" cy="898515"/>
        </a:xfrm>
        <a:prstGeom prst="chevron">
          <a:avLst/>
        </a:prstGeom>
        <a:solidFill>
          <a:schemeClr val="lt1"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shade val="80000"/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>
          <a:schemeClr val="lt1"/>
        </a:fontRef>
      </dsp:style>
      <dsp:txBody>
        <a:bodyPr spcFirstLastPara="0" vert="horz" wrap="square" lIns="16510" tIns="16510" rIns="16510" bIns="16510" numCol="1" spcCol="1270" anchor="ctr" anchorCtr="0">
          <a:noAutofit/>
        </a:bodyPr>
        <a:lstStyle/>
        <a:p>
          <a:pPr marL="0" lvl="0" indent="0" algn="ctr" defTabSz="1155700">
            <a:lnSpc>
              <a:spcPct val="90000"/>
            </a:lnSpc>
            <a:spcBef>
              <a:spcPct val="0"/>
            </a:spcBef>
            <a:spcAft>
              <a:spcPct val="35000"/>
            </a:spcAft>
            <a:buNone/>
          </a:pPr>
          <a:r>
            <a:rPr lang="en-US" sz="2600" kern="1200" dirty="0"/>
            <a:t>3</a:t>
          </a:r>
        </a:p>
      </dsp:txBody>
      <dsp:txXfrm rot="-5400000">
        <a:off x="1" y="2619206"/>
        <a:ext cx="898515" cy="385077"/>
      </dsp:txXfrm>
    </dsp:sp>
    <dsp:sp modelId="{6A3FA85B-F94D-49B1-9253-EAC3AF5F0A72}">
      <dsp:nvSpPr>
        <dsp:cNvPr id="0" name=""/>
        <dsp:cNvSpPr/>
      </dsp:nvSpPr>
      <dsp:spPr>
        <a:xfrm rot="5400000">
          <a:off x="3080089" y="-11627"/>
          <a:ext cx="834335" cy="5197484"/>
        </a:xfrm>
        <a:prstGeom prst="round2SameRect">
          <a:avLst/>
        </a:prstGeom>
        <a:solidFill>
          <a:schemeClr val="accent1">
            <a:alpha val="90000"/>
            <a:tint val="40000"/>
            <a:hueOff val="0"/>
            <a:satOff val="0"/>
            <a:lumOff val="0"/>
            <a:alphaOff val="0"/>
          </a:schemeClr>
        </a:solidFill>
        <a:ln w="25400" cap="flat" cmpd="sng" algn="ctr">
          <a:solidFill>
            <a:schemeClr val="accent1">
              <a:hueOff val="0"/>
              <a:satOff val="0"/>
              <a:lumOff val="0"/>
              <a:alphaOff val="0"/>
            </a:schemeClr>
          </a:solidFill>
          <a:prstDash val="solid"/>
        </a:ln>
        <a:effectLst/>
      </dsp:spPr>
      <dsp:style>
        <a:lnRef idx="2">
          <a:scrgbClr r="0" g="0" b="0"/>
        </a:lnRef>
        <a:fillRef idx="1">
          <a:scrgbClr r="0" g="0" b="0"/>
        </a:fillRef>
        <a:effectRef idx="0">
          <a:scrgbClr r="0" g="0" b="0"/>
        </a:effectRef>
        <a:fontRef idx="minor"/>
      </dsp:style>
      <dsp:txBody>
        <a:bodyPr spcFirstLastPara="0" vert="horz" wrap="square" lIns="170688" tIns="15240" rIns="15240" bIns="15240" numCol="1" spcCol="1270" anchor="ctr" anchorCtr="0">
          <a:noAutofit/>
        </a:bodyPr>
        <a:lstStyle/>
        <a:p>
          <a:pPr marL="228600" lvl="1" indent="-228600" algn="l" defTabSz="1066800">
            <a:lnSpc>
              <a:spcPct val="90000"/>
            </a:lnSpc>
            <a:spcBef>
              <a:spcPct val="0"/>
            </a:spcBef>
            <a:spcAft>
              <a:spcPct val="15000"/>
            </a:spcAft>
            <a:buChar char="•"/>
          </a:pPr>
          <a:r>
            <a:rPr lang="en-US" sz="2400" kern="1200" dirty="0" err="1"/>
            <a:t>Laporan</a:t>
          </a:r>
          <a:r>
            <a:rPr lang="en-US" sz="2400" kern="1200" dirty="0"/>
            <a:t> </a:t>
          </a:r>
          <a:r>
            <a:rPr lang="en-US" sz="2400" kern="1200" dirty="0" err="1"/>
            <a:t>Senarai</a:t>
          </a:r>
          <a:r>
            <a:rPr lang="en-US" sz="2400" kern="1200" dirty="0"/>
            <a:t> </a:t>
          </a:r>
          <a:r>
            <a:rPr lang="en-US" sz="2400" kern="1200" dirty="0" err="1"/>
            <a:t>Kontrak</a:t>
          </a:r>
          <a:endParaRPr lang="en-US" sz="2400" kern="1200" dirty="0"/>
        </a:p>
      </dsp:txBody>
      <dsp:txXfrm rot="-5400000">
        <a:off x="898515" y="2210677"/>
        <a:ext cx="5156755" cy="752877"/>
      </dsp:txXfrm>
    </dsp:sp>
  </dsp:spTree>
</dsp:drawing>
</file>

<file path=ppt/diagrams/layout1.xml><?xml version="1.0" encoding="utf-8"?>
<dgm:layoutDef xmlns:dgm="http://schemas.openxmlformats.org/drawingml/2006/diagram" xmlns:a="http://schemas.openxmlformats.org/drawingml/2006/main" uniqueId="urn:microsoft.com/office/officeart/2005/8/layout/list1">
  <dgm:title val=""/>
  <dgm:desc val=""/>
  <dgm:catLst>
    <dgm:cat type="list" pri="4000"/>
  </dgm:catLst>
  <dgm:sampData>
    <dgm:dataModel>
      <dgm:ptLst>
        <dgm:pt modelId="0" type="doc"/>
        <dgm:pt modelId="1">
          <dgm:prSet phldr="1"/>
        </dgm:pt>
        <dgm:pt modelId="2">
          <dgm:prSet phldr="1"/>
        </dgm:pt>
        <dgm:pt modelId="3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</dgm:cxnLst>
      <dgm:bg/>
      <dgm:whole/>
    </dgm:dataModel>
  </dgm:sampData>
  <dgm:styleData>
    <dgm:dataModel>
      <dgm:ptLst>
        <dgm:pt modelId="0" type="doc"/>
        <dgm:pt modelId="1"/>
        <dgm:pt modelId="2"/>
      </dgm:ptLst>
      <dgm:cxnLst>
        <dgm:cxn modelId="4" srcId="0" destId="1" srcOrd="0" destOrd="0"/>
        <dgm:cxn modelId="5" srcId="0" destId="2" srcOrd="1" destOrd="0"/>
      </dgm:cxnLst>
      <dgm:bg/>
      <dgm:whole/>
    </dgm:dataModel>
  </dgm:styleData>
  <dgm:clrData>
    <dgm:dataModel>
      <dgm:ptLst>
        <dgm:pt modelId="0" type="doc"/>
        <dgm:pt modelId="1"/>
        <dgm:pt modelId="2"/>
        <dgm:pt modelId="3"/>
        <dgm:pt modelId="4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</dgm:cxnLst>
      <dgm:bg/>
      <dgm:whole/>
    </dgm:dataModel>
  </dgm:clrData>
  <dgm:layoutNode name="linear">
    <dgm:varLst>
      <dgm:dir/>
      <dgm:animLvl val="lvl"/>
      <dgm:resizeHandles val="exact"/>
    </dgm:varLst>
    <dgm:choose name="Name0">
      <dgm:if name="Name1" func="var" arg="dir" op="equ" val="norm">
        <dgm:alg type="lin">
          <dgm:param type="linDir" val="fromT"/>
          <dgm:param type="vertAlign" val="mid"/>
          <dgm:param type="horzAlign" val="l"/>
          <dgm:param type="nodeHorzAlign" val="l"/>
        </dgm:alg>
      </dgm:if>
      <dgm:else name="Name2">
        <dgm:alg type="lin">
          <dgm:param type="linDir" val="fromT"/>
          <dgm:param type="vertAlign" val="mid"/>
          <dgm:param type="horzAlign" val="r"/>
          <dgm:param type="nodeHorzAlign" val="r"/>
        </dgm:alg>
      </dgm:else>
    </dgm:choose>
    <dgm:shape xmlns:r="http://schemas.openxmlformats.org/officeDocument/2006/relationships" r:blip="">
      <dgm:adjLst/>
    </dgm:shape>
    <dgm:presOf/>
    <dgm:constrLst>
      <dgm:constr type="w" for="ch" forName="parentLin" refType="w"/>
      <dgm:constr type="h" for="ch" forName="parentLin" val="INF"/>
      <dgm:constr type="w" for="des" forName="parentLeftMargin" refType="w" fact="0.05"/>
      <dgm:constr type="w" for="des" forName="parentText" refType="w" fact="0.7"/>
      <dgm:constr type="h" for="des" forName="parentText" refType="primFontSz" refFor="des" refForName="parentText" fact="0.82"/>
      <dgm:constr type="h" for="ch" forName="negativeSpace" refType="primFontSz" refFor="des" refForName="parentText" fact="-0.41"/>
      <dgm:constr type="h" for="ch" forName="negativeSpace" refType="h" refFor="des" refForName="parentText" op="lte" fact="-0.82"/>
      <dgm:constr type="h" for="ch" forName="negativeSpace" refType="h" refFor="des" refForName="parentText" op="gte" fact="-0.82"/>
      <dgm:constr type="w" for="ch" forName="childText" refType="w"/>
      <dgm:constr type="h" for="ch" forName="childText" refType="primFontSz" refFor="des" refForName="parentText" fact="0.7"/>
      <dgm:constr type="primFontSz" for="des" forName="parentText" val="65"/>
      <dgm:constr type="primFontSz" for="ch" forName="childText" refType="primFontSz" refFor="des" refForName="parentText"/>
      <dgm:constr type="tMarg" for="ch" forName="childText" refType="primFontSz" refFor="des" refForName="parentText" fact="1.64"/>
      <dgm:constr type="tMarg" for="ch" forName="childText" refType="h" refFor="des" refForName="parentText" op="lte" fact="3.28"/>
      <dgm:constr type="tMarg" for="ch" forName="childText" refType="h" refFor="des" refForName="parentText" op="gte" fact="3.28"/>
      <dgm:constr type="lMarg" for="ch" forName="childText" refType="w" fact="0.22"/>
      <dgm:constr type="rMarg" for="ch" forName="childText" refType="lMarg" refFor="ch" refForName="childText"/>
      <dgm:constr type="lMarg" for="des" forName="parentText" refType="w" fact="0.075"/>
      <dgm:constr type="rMarg" for="des" forName="parentText" refType="lMarg" refFor="des" refForName="parentText"/>
      <dgm:constr type="h" for="ch" forName="spaceBetweenRectangles" refType="primFontSz" refFor="des" refForName="parentText" fact="0.15"/>
    </dgm:constrLst>
    <dgm:ruleLst>
      <dgm:rule type="primFontSz" for="des" forName="parentText" val="5" fact="NaN" max="NaN"/>
    </dgm:ruleLst>
    <dgm:forEach name="Name3" axis="ch" ptType="node">
      <dgm:layoutNode name="parentLin">
        <dgm:choose name="Name4">
          <dgm:if name="Name5" func="var" arg="dir" op="equ" val="norm">
            <dgm:alg type="lin">
              <dgm:param type="linDir" val="fromL"/>
              <dgm:param type="horzAlign" val="l"/>
              <dgm:param type="nodeHorzAlign" val="l"/>
            </dgm:alg>
          </dgm:if>
          <dgm:else name="Name6">
            <dgm:alg type="lin">
              <dgm:param type="linDir" val="fromR"/>
              <dgm:param type="horzAlign" val="r"/>
              <dgm:param type="nodeHorzAlign" val="r"/>
            </dgm:alg>
          </dgm:else>
        </dgm:choose>
        <dgm:shape xmlns:r="http://schemas.openxmlformats.org/officeDocument/2006/relationships" r:blip="">
          <dgm:adjLst/>
        </dgm:shape>
        <dgm:presOf/>
        <dgm:constrLst/>
        <dgm:ruleLst/>
        <dgm:layoutNode name="parentLeftMargin">
          <dgm:alg type="sp"/>
          <dgm:shape xmlns:r="http://schemas.openxmlformats.org/officeDocument/2006/relationships" type="rect" r:blip="" hideGeom="1">
            <dgm:adjLst/>
          </dgm:shape>
          <dgm:presOf axis="self"/>
          <dgm:constrLst>
            <dgm:constr type="h"/>
          </dgm:constrLst>
          <dgm:ruleLst/>
        </dgm:layoutNode>
        <dgm:layoutNode name="parentText" styleLbl="node1">
          <dgm:varLst>
            <dgm:chMax val="0"/>
            <dgm:bulletEnabled val="1"/>
          </dgm:varLst>
          <dgm:choose name="Name7">
            <dgm:if name="Name8" func="var" arg="dir" op="equ" val="norm">
              <dgm:alg type="tx">
                <dgm:param type="parTxLTRAlign" val="l"/>
                <dgm:param type="parTxRTLAlign" val="l"/>
              </dgm:alg>
            </dgm:if>
            <dgm:else name="Name9">
              <dgm:alg type="tx">
                <dgm:param type="parTxLTRAlign" val="r"/>
                <dgm:param type="parTxRTLAlign" val="r"/>
              </dgm:alg>
            </dgm:else>
          </dgm:choose>
          <dgm:shape xmlns:r="http://schemas.openxmlformats.org/officeDocument/2006/relationships" type="roundRect" r:blip="">
            <dgm:adjLst/>
          </dgm:shape>
          <dgm:presOf axis="self" ptType="node"/>
          <dgm:constrLst>
            <dgm:constr type="tMarg"/>
            <dgm:constr type="bMarg"/>
          </dgm:constrLst>
          <dgm:ruleLst/>
        </dgm:layoutNode>
      </dgm:layoutNode>
      <dgm:layoutNode name="negativeSpace">
        <dgm:alg type="sp"/>
        <dgm:shape xmlns:r="http://schemas.openxmlformats.org/officeDocument/2006/relationships" r:blip="">
          <dgm:adjLst/>
        </dgm:shape>
        <dgm:presOf/>
        <dgm:constrLst/>
        <dgm:ruleLst/>
      </dgm:layoutNode>
      <dgm:layoutNode name="childText" styleLbl="conFgAcc1">
        <dgm:varLst>
          <dgm:bulletEnabled val="1"/>
        </dgm:varLst>
        <dgm:alg type="tx">
          <dgm:param type="stBulletLvl" val="1"/>
        </dgm:alg>
        <dgm:shape xmlns:r="http://schemas.openxmlformats.org/officeDocument/2006/relationships" type="rect" r:blip="" zOrderOff="-2">
          <dgm:adjLst/>
        </dgm:shape>
        <dgm:presOf axis="des" ptType="node"/>
        <dgm:constrLst>
          <dgm:constr type="secFontSz" refType="primFontSz"/>
        </dgm:constrLst>
        <dgm:ruleLst>
          <dgm:rule type="h" val="INF" fact="NaN" max="NaN"/>
        </dgm:ruleLst>
      </dgm:layoutNode>
      <dgm:forEach name="Name10" axis="followSib" ptType="sibTrans" cnt="1">
        <dgm:layoutNode name="spaceBetweenRectangles">
          <dgm:alg type="sp"/>
          <dgm:shape xmlns:r="http://schemas.openxmlformats.org/officeDocument/2006/relationships" r:blip="">
            <dgm:adjLst/>
          </dgm:shape>
          <dgm:presOf/>
          <dgm:constrLst/>
          <dgm:ruleLst/>
        </dgm:layoutNode>
      </dgm:forEach>
    </dgm:forEach>
  </dgm:layoutNode>
</dgm:layoutDef>
</file>

<file path=ppt/diagrams/layout2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3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4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5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6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7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layout8.xml><?xml version="1.0" encoding="utf-8"?>
<dgm:layoutDef xmlns:dgm="http://schemas.openxmlformats.org/drawingml/2006/diagram" xmlns:a="http://schemas.openxmlformats.org/drawingml/2006/main" uniqueId="urn:microsoft.com/office/officeart/2005/8/layout/pyramid2">
  <dgm:title val=""/>
  <dgm:desc val=""/>
  <dgm:catLst>
    <dgm:cat type="pyramid" pri="3000"/>
    <dgm:cat type="list" pri="21000"/>
    <dgm:cat type="convert" pri="17000"/>
  </dgm:catLst>
  <dgm:sampData useDef="1">
    <dgm:dataModel>
      <dgm:ptLst/>
      <dgm:bg/>
      <dgm:whole/>
    </dgm:dataModel>
  </dgm:sampData>
  <dgm:styleData useDef="1">
    <dgm:dataModel>
      <dgm:ptLst/>
      <dgm:bg/>
      <dgm:whole/>
    </dgm:dataModel>
  </dgm:styleData>
  <dgm:clrData useDef="1">
    <dgm:dataModel>
      <dgm:ptLst/>
      <dgm:bg/>
      <dgm:whole/>
    </dgm:dataModel>
  </dgm:clrData>
  <dgm:layoutNode name="compositeShape">
    <dgm:alg type="composite"/>
    <dgm:shape xmlns:r="http://schemas.openxmlformats.org/officeDocument/2006/relationships" r:blip="">
      <dgm:adjLst/>
    </dgm:shape>
    <dgm:presOf/>
    <dgm:varLst>
      <dgm:dir/>
      <dgm:resizeHandles/>
    </dgm:varLst>
    <dgm:choose name="Name0">
      <dgm:if name="Name1" func="var" arg="dir" op="equ" val="norm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l" for="ch" forName="theList" refType="w" refFor="ch" refForName="pyramid" fact="0.5"/>
          <dgm:constr type="h" for="des" forName="aSpace" refType="h" fact="0.1"/>
        </dgm:constrLst>
      </dgm:if>
      <dgm:else name="Name2">
        <dgm:constrLst>
          <dgm:constr type="w" for="ch" forName="pyramid" refType="h"/>
          <dgm:constr type="h" for="ch" forName="pyramid" refType="h"/>
          <dgm:constr type="h" for="ch" forName="theList" refType="h" fact="0.8"/>
          <dgm:constr type="w" for="ch" forName="theList" refType="h" fact="0.65"/>
          <dgm:constr type="ctrY" for="ch" forName="theList" refType="h" refFor="ch" refForName="pyramid" fact="0.5"/>
          <dgm:constr type="r" for="ch" forName="theList" refType="w" refFor="ch" refForName="pyramid" fact="0.5"/>
          <dgm:constr type="h" for="des" forName="aSpace" refType="h" fact="0.1"/>
        </dgm:constrLst>
      </dgm:else>
    </dgm:choose>
    <dgm:ruleLst/>
    <dgm:choose name="Name3">
      <dgm:if name="Name4" axis="ch" ptType="node" func="cnt" op="gte" val="1">
        <dgm:layoutNode name="pyramid" styleLbl="node1">
          <dgm:alg type="sp"/>
          <dgm:shape xmlns:r="http://schemas.openxmlformats.org/officeDocument/2006/relationships" type="triangle" r:blip="">
            <dgm:adjLst/>
          </dgm:shape>
          <dgm:presOf/>
          <dgm:constrLst/>
          <dgm:ruleLst/>
        </dgm:layoutNode>
        <dgm:layoutNode name="theList">
          <dgm:alg type="lin">
            <dgm:param type="linDir" val="fromT"/>
          </dgm:alg>
          <dgm:shape xmlns:r="http://schemas.openxmlformats.org/officeDocument/2006/relationships" r:blip="">
            <dgm:adjLst/>
          </dgm:shape>
          <dgm:presOf/>
          <dgm:constrLst>
            <dgm:constr type="w" for="ch" forName="aNode" refType="w"/>
            <dgm:constr type="h" for="ch" forName="aNode" refType="h"/>
            <dgm:constr type="primFontSz" for="ch" ptType="node" op="equ"/>
          </dgm:constrLst>
          <dgm:ruleLst/>
          <dgm:forEach name="aNodeForEach" axis="ch" ptType="node">
            <dgm:layoutNode name="aNode" styleLbl="fgAcc1">
              <dgm:varLst>
                <dgm:bulletEnabled val="1"/>
              </dgm:varLst>
              <dgm:alg type="tx"/>
              <dgm:shape xmlns:r="http://schemas.openxmlformats.org/officeDocument/2006/relationships" type="roundRect" r:blip="">
                <dgm:adjLst/>
              </dgm:shape>
              <dgm:presOf axis="desOrSelf" ptType="node"/>
              <dgm:constrLst>
                <dgm:constr type="primFontSz" val="65"/>
                <dgm:constr type="tMarg" refType="primFontSz" fact="0.3"/>
                <dgm:constr type="bMarg" refType="primFontSz" fact="0.3"/>
                <dgm:constr type="lMarg" refType="primFontSz" fact="0.3"/>
                <dgm:constr type="rMarg" refType="primFontSz" fact="0.3"/>
              </dgm:constrLst>
              <dgm:ruleLst>
                <dgm:rule type="primFontSz" val="5" fact="NaN" max="NaN"/>
              </dgm:ruleLst>
            </dgm:layoutNode>
            <dgm:layoutNode name="aSpace">
              <dgm:alg type="sp"/>
              <dgm:shape xmlns:r="http://schemas.openxmlformats.org/officeDocument/2006/relationships" r:blip="">
                <dgm:adjLst/>
              </dgm:shape>
              <dgm:presOf/>
              <dgm:constrLst/>
              <dgm:ruleLst/>
            </dgm:layoutNode>
          </dgm:forEach>
        </dgm:layoutNode>
      </dgm:if>
      <dgm:else name="Name5"/>
    </dgm:choose>
  </dgm:layoutNode>
</dgm:layoutDef>
</file>

<file path=ppt/diagrams/layout9.xml><?xml version="1.0" encoding="utf-8"?>
<dgm:layoutDef xmlns:dgm="http://schemas.openxmlformats.org/drawingml/2006/diagram" xmlns:a="http://schemas.openxmlformats.org/drawingml/2006/main" uniqueId="urn:microsoft.com/office/officeart/2005/8/layout/chevron2">
  <dgm:title val=""/>
  <dgm:desc val=""/>
  <dgm:catLst>
    <dgm:cat type="process" pri="12000"/>
    <dgm:cat type="list" pri="16000"/>
    <dgm:cat type="convert" pri="11000"/>
  </dgm:catLst>
  <dgm:sampData>
    <dgm:dataModel>
      <dgm:ptLst>
        <dgm:pt modelId="0" type="doc"/>
        <dgm:pt modelId="1">
          <dgm:prSet phldr="1"/>
        </dgm:pt>
        <dgm:pt modelId="11">
          <dgm:prSet phldr="1"/>
        </dgm:pt>
        <dgm:pt modelId="12">
          <dgm:prSet phldr="1"/>
        </dgm:pt>
        <dgm:pt modelId="2">
          <dgm:prSet phldr="1"/>
        </dgm:pt>
        <dgm:pt modelId="21">
          <dgm:prSet phldr="1"/>
        </dgm:pt>
        <dgm:pt modelId="22">
          <dgm:prSet phldr="1"/>
        </dgm:pt>
        <dgm:pt modelId="3">
          <dgm:prSet phldr="1"/>
        </dgm:pt>
        <dgm:pt modelId="31">
          <dgm:prSet phldr="1"/>
        </dgm:pt>
        <dgm:pt modelId="32">
          <dgm:prSet phldr="1"/>
        </dgm:pt>
      </dgm:ptLst>
      <dgm:cxnLst>
        <dgm:cxn modelId="4" srcId="0" destId="1" srcOrd="0" destOrd="0"/>
        <dgm:cxn modelId="5" srcId="0" destId="2" srcOrd="1" destOrd="0"/>
        <dgm:cxn modelId="6" srcId="0" destId="3" srcOrd="2" destOrd="0"/>
        <dgm:cxn modelId="13" srcId="1" destId="11" srcOrd="0" destOrd="0"/>
        <dgm:cxn modelId="14" srcId="1" destId="12" srcOrd="1" destOrd="0"/>
        <dgm:cxn modelId="23" srcId="2" destId="21" srcOrd="0" destOrd="0"/>
        <dgm:cxn modelId="24" srcId="2" destId="22" srcOrd="1" destOrd="0"/>
        <dgm:cxn modelId="33" srcId="3" destId="31" srcOrd="0" destOrd="0"/>
        <dgm:cxn modelId="34" srcId="3" destId="32" srcOrd="1" destOrd="0"/>
      </dgm:cxnLst>
      <dgm:bg/>
      <dgm:whole/>
    </dgm:dataModel>
  </dgm:sampData>
  <dgm:styleData>
    <dgm:dataModel>
      <dgm:ptLst>
        <dgm:pt modelId="0" type="doc"/>
        <dgm:pt modelId="1"/>
      </dgm:ptLst>
      <dgm:cxnLst>
        <dgm:cxn modelId="4" srcId="0" destId="1" srcOrd="0" destOrd="0"/>
      </dgm:cxnLst>
      <dgm:bg/>
      <dgm:whole/>
    </dgm:dataModel>
  </dgm:styleData>
  <dgm:clrData>
    <dgm:dataModel>
      <dgm:ptLst>
        <dgm:pt modelId="0" type="doc"/>
        <dgm:pt modelId="1"/>
        <dgm:pt modelId="11"/>
        <dgm:pt modelId="2"/>
        <dgm:pt modelId="21"/>
        <dgm:pt modelId="3"/>
        <dgm:pt modelId="31"/>
        <dgm:pt modelId="4"/>
        <dgm:pt modelId="41"/>
      </dgm:ptLst>
      <dgm:cxnLst>
        <dgm:cxn modelId="5" srcId="0" destId="1" srcOrd="0" destOrd="0"/>
        <dgm:cxn modelId="6" srcId="0" destId="2" srcOrd="1" destOrd="0"/>
        <dgm:cxn modelId="7" srcId="0" destId="3" srcOrd="2" destOrd="0"/>
        <dgm:cxn modelId="8" srcId="0" destId="4" srcOrd="3" destOrd="0"/>
        <dgm:cxn modelId="13" srcId="1" destId="11" srcOrd="0" destOrd="0"/>
        <dgm:cxn modelId="23" srcId="2" destId="21" srcOrd="0" destOrd="0"/>
        <dgm:cxn modelId="33" srcId="3" destId="31" srcOrd="0" destOrd="0"/>
        <dgm:cxn modelId="43" srcId="4" destId="41" srcOrd="0" destOrd="0"/>
      </dgm:cxnLst>
      <dgm:bg/>
      <dgm:whole/>
    </dgm:dataModel>
  </dgm:clrData>
  <dgm:layoutNode name="linearFlow">
    <dgm:varLst>
      <dgm:dir/>
      <dgm:animLvl val="lvl"/>
      <dgm:resizeHandles val="exact"/>
    </dgm:varLst>
    <dgm:alg type="lin">
      <dgm:param type="linDir" val="fromT"/>
      <dgm:param type="nodeHorzAlign" val="l"/>
    </dgm:alg>
    <dgm:shape xmlns:r="http://schemas.openxmlformats.org/officeDocument/2006/relationships" r:blip="">
      <dgm:adjLst/>
    </dgm:shape>
    <dgm:presOf/>
    <dgm:constrLst>
      <dgm:constr type="h" for="ch" forName="composite" refType="h"/>
      <dgm:constr type="w" for="ch" forName="composite" refType="w"/>
      <dgm:constr type="h" for="des" forName="parentText" op="equ"/>
      <dgm:constr type="h" for="ch" forName="sp" val="-14.88"/>
      <dgm:constr type="h" for="ch" forName="sp" refType="w" refFor="des" refForName="parentText" op="gte" fact="-0.3"/>
      <dgm:constr type="primFontSz" for="des" forName="parentText" op="equ" val="65"/>
      <dgm:constr type="primFontSz" for="des" forName="descendantText" op="equ" val="65"/>
    </dgm:constrLst>
    <dgm:ruleLst/>
    <dgm:forEach name="Name0" axis="ch" ptType="node">
      <dgm:layoutNode name="composite">
        <dgm:alg type="composite"/>
        <dgm:shape xmlns:r="http://schemas.openxmlformats.org/officeDocument/2006/relationships" r:blip="">
          <dgm:adjLst/>
        </dgm:shape>
        <dgm:presOf/>
        <dgm:choose name="Name1">
          <dgm:if name="Name2" func="var" arg="dir" op="equ" val="norm">
            <dgm:constrLst>
              <dgm:constr type="t" for="ch" forName="parentText"/>
              <dgm:constr type="l" for="ch" forName="parentText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 refType="w" refFor="ch" refForName="pare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if>
          <dgm:else name="Name3">
            <dgm:constrLst>
              <dgm:constr type="t" for="ch" forName="parentText"/>
              <dgm:constr type="r" for="ch" forName="parentText" refType="w"/>
              <dgm:constr type="w" for="ch" forName="parentText" refType="w" fact="0.4"/>
              <dgm:constr type="h" for="ch" forName="parentText" refType="h"/>
              <dgm:constr type="w" for="ch" forName="parentText" refType="w" op="lte" fact="0.5"/>
              <dgm:constr type="w" for="ch" forName="parentText" refType="h" refFor="ch" refForName="parentText" op="lte" fact="0.7"/>
              <dgm:constr type="h" for="ch" forName="parentText" refType="w" refFor="ch" refForName="parentText" op="lte" fact="3"/>
              <dgm:constr type="l" for="ch" forName="descendantText"/>
              <dgm:constr type="w" for="ch" forName="descendantText" refType="w"/>
              <dgm:constr type="wOff" for="ch" forName="descendantText" refType="w" refFor="ch" refForName="parentText" fact="-1"/>
              <dgm:constr type="t" for="ch" forName="descendantText"/>
              <dgm:constr type="b" for="ch" forName="descendantText" refType="h" refFor="ch" refForName="parentText"/>
              <dgm:constr type="bOff" for="ch" forName="descendantText" refType="w" refFor="ch" refForName="parentText" fact="-0.5"/>
            </dgm:constrLst>
          </dgm:else>
        </dgm:choose>
        <dgm:ruleLst/>
        <dgm:layoutNode name="parentText" styleLbl="alignNode1">
          <dgm:varLst>
            <dgm:chMax val="1"/>
            <dgm:bulletEnabled val="1"/>
          </dgm:varLst>
          <dgm:alg type="tx"/>
          <dgm:shape xmlns:r="http://schemas.openxmlformats.org/officeDocument/2006/relationships" rot="90" type="chevron" r:blip="">
            <dgm:adjLst/>
          </dgm:shape>
          <dgm:presOf axis="self" ptType="node"/>
          <dgm:constrLst>
            <dgm:constr type="lMarg" refType="primFontSz" fact="0.05"/>
            <dgm:constr type="rMarg" refType="primFontSz" fact="0.05"/>
            <dgm:constr type="tMarg" refType="primFontSz" fact="0.05"/>
            <dgm:constr type="bMarg" refType="primFontSz" fact="0.05"/>
          </dgm:constrLst>
          <dgm:ruleLst>
            <dgm:rule type="h" val="100" fact="NaN" max="NaN"/>
            <dgm:rule type="primFontSz" val="24" fact="NaN" max="NaN"/>
            <dgm:rule type="h" val="110" fact="NaN" max="NaN"/>
            <dgm:rule type="primFontSz" val="18" fact="NaN" max="NaN"/>
            <dgm:rule type="h" val="INF" fact="NaN" max="NaN"/>
            <dgm:rule type="primFontSz" val="5" fact="NaN" max="NaN"/>
          </dgm:ruleLst>
        </dgm:layoutNode>
        <dgm:layoutNode name="descendantText" styleLbl="alignAcc1">
          <dgm:varLst>
            <dgm:bulletEnabled val="1"/>
          </dgm:varLst>
          <dgm:choose name="Name4">
            <dgm:if name="Name5" func="var" arg="dir" op="equ" val="norm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90" type="round2SameRect" r:blip="">
                <dgm:adjLst/>
              </dgm:shape>
            </dgm:if>
            <dgm:else name="Name6">
              <dgm:alg type="tx">
                <dgm:param type="stBulletLvl" val="1"/>
                <dgm:param type="txAnchorVertCh" val="mid"/>
              </dgm:alg>
              <dgm:shape xmlns:r="http://schemas.openxmlformats.org/officeDocument/2006/relationships" rot="-90" type="round2SameRect" r:blip="">
                <dgm:adjLst/>
              </dgm:shape>
            </dgm:else>
          </dgm:choose>
          <dgm:presOf axis="des" ptType="node"/>
          <dgm:choose name="Name7">
            <dgm:if name="Name8" func="var" arg="dir" op="equ" val="norm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rMarg" refType="primFontSz" fact="0.05"/>
              </dgm:constrLst>
            </dgm:if>
            <dgm:else name="Name9">
              <dgm:constrLst>
                <dgm:constr type="secFontSz" refType="primFontSz"/>
                <dgm:constr type="tMarg" refType="primFontSz" fact="0.05"/>
                <dgm:constr type="bMarg" refType="primFontSz" fact="0.05"/>
                <dgm:constr type="lMarg" refType="primFontSz" fact="0.05"/>
              </dgm:constrLst>
            </dgm:else>
          </dgm:choose>
          <dgm:ruleLst>
            <dgm:rule type="primFontSz" val="5" fact="NaN" max="NaN"/>
          </dgm:ruleLst>
        </dgm:layoutNode>
      </dgm:layoutNode>
      <dgm:forEach name="Name10" axis="followSib" ptType="sibTrans" cnt="1">
        <dgm:layoutNode name="sp">
          <dgm:alg type="sp"/>
          <dgm:shape xmlns:r="http://schemas.openxmlformats.org/officeDocument/2006/relationships" r:blip="">
            <dgm:adjLst/>
          </dgm:shape>
          <dgm:presOf axis="self"/>
          <dgm:constrLst>
            <dgm:constr type="w" val="1"/>
            <dgm:constr type="h" val="37.5"/>
          </dgm:constrLst>
          <dgm:ruleLst/>
        </dgm:layoutNode>
      </dgm:forEach>
    </dgm:forEach>
  </dgm:layoutNode>
</dgm:layoutDef>
</file>

<file path=ppt/diagrams/quickStyle1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2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3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4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5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6.xml><?xml version="1.0" encoding="utf-8"?>
<dgm:styleDef xmlns:dgm="http://schemas.openxmlformats.org/drawingml/2006/diagram" xmlns:a="http://schemas.openxmlformats.org/drawingml/2006/main" uniqueId="urn:microsoft.com/office/officeart/2005/8/quickstyle/3d2">
  <dgm:title val=""/>
  <dgm:desc val=""/>
  <dgm:catLst>
    <dgm:cat type="3D" pri="11200"/>
  </dgm:catLst>
  <dgm:scene3d>
    <a:camera prst="orthographicFront"/>
    <a:lightRig rig="threePt" dir="t"/>
  </dgm:scene3d>
  <dgm:styleLbl name="node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tx1"/>
      </a:fontRef>
    </dgm:style>
  </dgm:styleLbl>
  <dgm:styleLbl name="aling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>
        <a:rot lat="0" lon="0" rev="7500000"/>
      </a:lightRig>
    </dgm:scene3d>
    <dgm:sp3d z="2540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>
        <a:rot lat="0" lon="0" rev="7500000"/>
      </a:lightRig>
    </dgm:scene3d>
    <dgm:sp3d z="-152400" extrusionH="63500" contourW="12700" prstMaterial="matte">
      <a:contourClr>
        <a:schemeClr val="lt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>
        <a:rot lat="0" lon="0" rev="7500000"/>
      </a:lightRig>
    </dgm:scene3d>
    <dgm:sp3d z="-700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>
        <a:rot lat="0" lon="0" rev="7500000"/>
      </a:lightRig>
    </dgm:scene3d>
    <dgm:sp3d z="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>
        <a:rot lat="0" lon="0" rev="7500000"/>
      </a:lightRig>
    </dgm:scene3d>
    <dgm:sp3d z="-152400" extrusionH="63500" prstMaterial="matte">
      <a:bevelT w="25400" h="63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>
        <a:rot lat="0" lon="0" rev="7500000"/>
      </a:lightRig>
    </dgm:scene3d>
    <dgm:sp3d z="127000" prstMaterial="matte"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</dgm:sp3d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>
        <a:rot lat="0" lon="0" rev="7500000"/>
      </a:lightRig>
    </dgm:scene3d>
    <dgm:sp3d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>
        <a:rot lat="0" lon="0" rev="7500000"/>
      </a:lightRig>
    </dgm:scene3d>
    <dgm:sp3d z="60000" prstMaterial="flat">
      <a:bevelT w="120900" h="88900"/>
    </dgm:sp3d>
    <dgm:txPr/>
    <dgm:style>
      <a:lnRef idx="0">
        <a:scrgbClr r="0" g="0" b="0"/>
      </a:lnRef>
      <a:fillRef idx="3">
        <a:scrgbClr r="0" g="0" b="0"/>
      </a:fillRef>
      <a:effectRef idx="1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>
        <a:rot lat="0" lon="0" rev="7500000"/>
      </a:lightRig>
    </dgm:scene3d>
    <dgm:sp3d z="-40000" prstMaterial="matte"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con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Acc1">
    <dgm:scene3d>
      <a:camera prst="orthographicFront"/>
      <a:lightRig rig="threePt" dir="t">
        <a:rot lat="0" lon="0" rev="7500000"/>
      </a:lightRig>
    </dgm:scene3d>
    <dgm:sp3d extrusionH="190500" prstMaterial="dkEdge">
      <a:bevelT w="13540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AlignAcc1">
    <dgm:scene3d>
      <a:camera prst="orthographicFront"/>
      <a:lightRig rig="threePt" dir="t">
        <a:rot lat="0" lon="0" rev="7500000"/>
      </a:lightRig>
    </dgm:scene3d>
    <dgm:sp3d prstMaterial="plastic">
      <a:bevelT w="127000" h="35400"/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24450" h="1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0800" h="190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AlignAcc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olidBgAcc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>
        <a:rot lat="0" lon="0" rev="7500000"/>
      </a:lightRig>
    </dgm:scene3d>
    <dgm:sp3d extrusionH="190500" prstMaterial="dkEdge">
      <a:bevelT w="120650" h="38100" prst="relaxedInset"/>
      <a:bevelB w="120650" h="571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AccFollowNode1">
    <dgm:scene3d>
      <a:camera prst="orthographicFront"/>
      <a:lightRig rig="threePt" dir="t">
        <a:rot lat="0" lon="0" rev="7500000"/>
      </a:lightRig>
    </dgm:scene3d>
    <dgm:sp3d z="-152400" extrusionH="63500" prstMaterial="dkEdge">
      <a:bevelT w="14445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0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2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3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fgAcc4">
    <dgm:scene3d>
      <a:camera prst="orthographicFront"/>
      <a:lightRig rig="threePt" dir="t">
        <a:rot lat="0" lon="0" rev="7500000"/>
      </a:lightRig>
    </dgm:scene3d>
    <dgm:sp3d z="152400" extrusionH="63500" prstMaterial="dkEdge">
      <a:bevelT w="125400" h="36350" prst="relaxedInset"/>
      <a:contourClr>
        <a:schemeClr val="bg1"/>
      </a:contourClr>
    </dgm:sp3d>
    <dgm:txPr/>
    <dgm:style>
      <a:lnRef idx="1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Shp">
    <dgm:scene3d>
      <a:camera prst="orthographicFront"/>
      <a:lightRig rig="threePt" dir="t">
        <a:rot lat="0" lon="0" rev="7500000"/>
      </a:lightRig>
    </dgm:scene3d>
    <dgm:sp3d z="-152400" extrusionH="63500" prstMaterial="matte">
      <a:bevelT w="144450" h="6350" prst="relaxedInset"/>
      <a:contourClr>
        <a:schemeClr val="bg1"/>
      </a:contourClr>
    </dgm:sp3d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>
        <a:rot lat="0" lon="0" rev="7500000"/>
      </a:lightRig>
    </dgm:scene3d>
    <dgm:sp3d prstMaterial="plastic">
      <a:bevelT w="127000" h="25400" prst="relaxedInset"/>
      <a:bevelB w="88900" h="121750" prst="angle"/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trBgShp">
    <dgm:scene3d>
      <a:camera prst="orthographicFront"/>
      <a:lightRig rig="threePt" dir="t"/>
    </dgm:scene3d>
    <dgm:sp3d z="-152400" prstMaterial="matte"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>
        <a:rot lat="0" lon="0" rev="7500000"/>
      </a:lightRig>
    </dgm:scene3d>
    <dgm:sp3d z="152400" extrusionH="63500" prstMaterial="matte">
      <a:bevelT w="50800" h="19050" prst="relaxedInset"/>
      <a:contourClr>
        <a:schemeClr val="bg1"/>
      </a:contourClr>
    </dgm:sp3d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7.xml><?xml version="1.0" encoding="utf-8"?>
<dgm:styleDef xmlns:dgm="http://schemas.openxmlformats.org/drawingml/2006/diagram" xmlns:a="http://schemas.openxmlformats.org/drawingml/2006/main" uniqueId="urn:microsoft.com/office/officeart/2005/8/quickstyle/simple4">
  <dgm:title val=""/>
  <dgm:desc val=""/>
  <dgm:catLst>
    <dgm:cat type="simple" pri="104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1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1">
        <a:scrgbClr r="0" g="0" b="0"/>
      </a:lnRef>
      <a:fillRef idx="3">
        <a:scrgbClr r="0" g="0" b="0"/>
      </a:fillRef>
      <a:effectRef idx="2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2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3">
        <a:scrgbClr r="0" g="0" b="0"/>
      </a:fillRef>
      <a:effectRef idx="2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8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diagrams/quickStyle9.xml><?xml version="1.0" encoding="utf-8"?>
<dgm:styleDef xmlns:dgm="http://schemas.openxmlformats.org/drawingml/2006/diagram" xmlns:a="http://schemas.openxmlformats.org/drawingml/2006/main" uniqueId="urn:microsoft.com/office/officeart/2005/8/quickstyle/simple1">
  <dgm:title val=""/>
  <dgm:desc val=""/>
  <dgm:catLst>
    <dgm:cat type="simple" pri="10100"/>
  </dgm:catLst>
  <dgm:scene3d>
    <a:camera prst="orthographicFront"/>
    <a:lightRig rig="threePt" dir="t"/>
  </dgm:scene3d>
  <dgm:styleLbl name="node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l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ven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tx1"/>
      </a:fontRef>
    </dgm:style>
  </dgm:styleLbl>
  <dgm:styleLbl name="align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node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ImgPlac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f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bgSibTrans2D1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sibTrans1D1">
    <dgm:scene3d>
      <a:camera prst="orthographicFront"/>
      <a:lightRig rig="threePt" dir="t"/>
    </dgm:scene3d>
    <dgm:sp3d/>
    <dgm:txPr/>
    <dgm:style>
      <a:lnRef idx="1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callout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sst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asst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2D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>
        <a:schemeClr val="lt1"/>
      </a:fontRef>
    </dgm:style>
  </dgm:styleLbl>
  <dgm:styleLbl name="parChTrans1D1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2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3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parChTrans1D4">
    <dgm:scene3d>
      <a:camera prst="orthographicFront"/>
      <a:lightRig rig="threePt" dir="t"/>
    </dgm:scene3d>
    <dgm:sp3d/>
    <dgm:txPr/>
    <dgm:style>
      <a:lnRef idx="2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  <dgm:styleLbl name="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con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AlignAcc1">
    <dgm:scene3d>
      <a:camera prst="orthographicFront"/>
      <a:lightRig rig="threePt" dir="t"/>
    </dgm:scene3d>
    <dgm:sp3d/>
    <dgm:txPr/>
    <dgm:style>
      <a:lnRef idx="1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F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Align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solidBgAcc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align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AccFollowNode1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0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2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3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Acc4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dk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trBgShp">
    <dgm:scene3d>
      <a:camera prst="orthographicFront"/>
      <a:lightRig rig="threePt" dir="t"/>
    </dgm:scene3d>
    <dgm:sp3d/>
    <dgm:txPr/>
    <dgm:style>
      <a:lnRef idx="0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fgShp">
    <dgm:scene3d>
      <a:camera prst="orthographicFront"/>
      <a:lightRig rig="threePt" dir="t"/>
    </dgm:scene3d>
    <dgm:sp3d/>
    <dgm:txPr/>
    <dgm:style>
      <a:lnRef idx="2">
        <a:scrgbClr r="0" g="0" b="0"/>
      </a:lnRef>
      <a:fillRef idx="1">
        <a:scrgbClr r="0" g="0" b="0"/>
      </a:fillRef>
      <a:effectRef idx="0">
        <a:scrgbClr r="0" g="0" b="0"/>
      </a:effectRef>
      <a:fontRef idx="minor"/>
    </dgm:style>
  </dgm:styleLbl>
  <dgm:styleLbl name="revTx">
    <dgm:scene3d>
      <a:camera prst="orthographicFront"/>
      <a:lightRig rig="threePt" dir="t"/>
    </dgm:scene3d>
    <dgm:sp3d/>
    <dgm:txPr/>
    <dgm:style>
      <a:lnRef idx="0">
        <a:scrgbClr r="0" g="0" b="0"/>
      </a:lnRef>
      <a:fillRef idx="0">
        <a:scrgbClr r="0" g="0" b="0"/>
      </a:fillRef>
      <a:effectRef idx="0">
        <a:scrgbClr r="0" g="0" b="0"/>
      </a:effectRef>
      <a:fontRef idx="minor"/>
    </dgm:style>
  </dgm:styleLbl>
</dgm:styleDef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970338" y="0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5CD4BFA6-3669-4E19-BEB3-BAF4A8373A3F}" type="datetimeFigureOut">
              <a:rPr lang="en-US" smtClean="0"/>
              <a:t>11/24/2020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970338" y="8829675"/>
            <a:ext cx="3038475" cy="465138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E1F1276-F38C-415C-962D-DF087F484820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93275410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Shape 3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med" len="med"/>
            <a:tailEnd type="none" w="med" len="med"/>
          </a:ln>
        </p:spPr>
      </p:sp>
      <p:sp>
        <p:nvSpPr>
          <p:cNvPr id="4" name="Shape 4"/>
          <p:cNvSpPr txBox="1">
            <a:spLocks noGrp="1"/>
          </p:cNvSpPr>
          <p:nvPr>
            <p:ph type="body" idx="1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  <a:noFill/>
          <a:ln>
            <a:noFill/>
          </a:ln>
        </p:spPr>
        <p:txBody>
          <a:bodyPr wrap="square" lIns="93162" tIns="93162" rIns="93162" bIns="93162" anchor="t" anchorCtr="0"/>
          <a:lstStyle>
            <a:lvl1pPr marL="457200" lvl="0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1pPr>
            <a:lvl2pPr marL="914400" lvl="1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2pPr>
            <a:lvl3pPr marL="1371600" lvl="2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3pPr>
            <a:lvl4pPr marL="1828800" lvl="3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4pPr>
            <a:lvl5pPr marL="2286000" lvl="4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5pPr>
            <a:lvl6pPr marL="2743200" lvl="5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6pPr>
            <a:lvl7pPr marL="3200400" lvl="6" indent="-317500">
              <a:spcBef>
                <a:spcPts val="0"/>
              </a:spcBef>
              <a:spcAft>
                <a:spcPts val="0"/>
              </a:spcAft>
              <a:buSzPts val="1400"/>
              <a:buChar char="●"/>
              <a:defRPr sz="1100"/>
            </a:lvl7pPr>
            <a:lvl8pPr marL="3657600" lvl="7" indent="-317500">
              <a:spcBef>
                <a:spcPts val="0"/>
              </a:spcBef>
              <a:spcAft>
                <a:spcPts val="0"/>
              </a:spcAft>
              <a:buSzPts val="1400"/>
              <a:buChar char="○"/>
              <a:defRPr sz="1100"/>
            </a:lvl8pPr>
            <a:lvl9pPr marL="4114800" lvl="8" indent="-317500">
              <a:spcBef>
                <a:spcPts val="0"/>
              </a:spcBef>
              <a:spcAft>
                <a:spcPts val="0"/>
              </a:spcAft>
              <a:buSzPts val="1400"/>
              <a:buChar char="■"/>
              <a:defRPr sz="1100"/>
            </a:lvl9pPr>
          </a:lstStyle>
          <a:p>
            <a:endParaRPr/>
          </a:p>
        </p:txBody>
      </p:sp>
    </p:spTree>
    <p:extLst>
      <p:ext uri="{BB962C8B-B14F-4D97-AF65-F5344CB8AC3E}">
        <p14:creationId xmlns:p14="http://schemas.microsoft.com/office/powerpoint/2010/main" val="692484876"/>
      </p:ext>
    </p:extLst>
  </p:cSld>
  <p:clrMap bg1="lt1" tx1="dk1" bg2="dk2" tx2="lt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2.xml"/><Relationship Id="rId1" Type="http://schemas.openxmlformats.org/officeDocument/2006/relationships/notesMaster" Target="../notesMasters/notesMaster1.xml"/></Relationships>
</file>

<file path=ppt/notesSlides/_rels/notesSlide1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3.xml"/><Relationship Id="rId1" Type="http://schemas.openxmlformats.org/officeDocument/2006/relationships/notesMaster" Target="../notesMasters/notesMaster1.xml"/></Relationships>
</file>

<file path=ppt/notesSlides/_rels/notesSlide1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6.xml"/><Relationship Id="rId1" Type="http://schemas.openxmlformats.org/officeDocument/2006/relationships/notesMaster" Target="../notesMasters/notesMaster1.xml"/></Relationships>
</file>

<file path=ppt/notesSlides/_rels/notesSlide1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8.xml"/><Relationship Id="rId1" Type="http://schemas.openxmlformats.org/officeDocument/2006/relationships/notesMaster" Target="../notesMasters/notesMaster1.xml"/></Relationships>
</file>

<file path=ppt/notesSlides/_rels/notesSlide1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0.xml"/><Relationship Id="rId1" Type="http://schemas.openxmlformats.org/officeDocument/2006/relationships/notesMaster" Target="../notesMasters/notesMaster1.xml"/></Relationships>
</file>

<file path=ppt/notesSlides/_rels/notesSlide1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1.xml"/><Relationship Id="rId1" Type="http://schemas.openxmlformats.org/officeDocument/2006/relationships/notesMaster" Target="../notesMasters/notesMaster1.xml"/></Relationships>
</file>

<file path=ppt/notesSlides/_rels/notesSlide1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4.xml"/><Relationship Id="rId1" Type="http://schemas.openxmlformats.org/officeDocument/2006/relationships/notesMaster" Target="../notesMasters/notesMaster1.xml"/></Relationships>
</file>

<file path=ppt/notesSlides/_rels/notesSlide1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5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2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6.xml"/><Relationship Id="rId1" Type="http://schemas.openxmlformats.org/officeDocument/2006/relationships/notesMaster" Target="../notesMasters/notesMaster1.xml"/></Relationships>
</file>

<file path=ppt/notesSlides/_rels/notesSlide2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3.xml"/><Relationship Id="rId1" Type="http://schemas.openxmlformats.org/officeDocument/2006/relationships/notesMaster" Target="../notesMasters/notesMaster1.xml"/></Relationships>
</file>

<file path=ppt/notesSlides/_rels/notesSlide2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6.xml"/><Relationship Id="rId1" Type="http://schemas.openxmlformats.org/officeDocument/2006/relationships/notesMaster" Target="../notesMasters/notesMaster1.xml"/></Relationships>
</file>

<file path=ppt/notesSlides/_rels/notesSlide2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7.xml"/><Relationship Id="rId1" Type="http://schemas.openxmlformats.org/officeDocument/2006/relationships/notesMaster" Target="../notesMasters/notesMaster1.xml"/></Relationships>
</file>

<file path=ppt/notesSlides/_rels/notesSlide2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8.xml"/><Relationship Id="rId1" Type="http://schemas.openxmlformats.org/officeDocument/2006/relationships/notesMaster" Target="../notesMasters/notesMaster1.xml"/></Relationships>
</file>

<file path=ppt/notesSlides/_rels/notesSlide2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9.xml"/><Relationship Id="rId1" Type="http://schemas.openxmlformats.org/officeDocument/2006/relationships/notesMaster" Target="../notesMasters/notesMaster1.xml"/></Relationships>
</file>

<file path=ppt/notesSlides/_rels/notesSlide2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1.xml"/><Relationship Id="rId1" Type="http://schemas.openxmlformats.org/officeDocument/2006/relationships/notesMaster" Target="../notesMasters/notesMaster1.xml"/></Relationships>
</file>

<file path=ppt/notesSlides/_rels/notesSlide2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2.xml"/><Relationship Id="rId1" Type="http://schemas.openxmlformats.org/officeDocument/2006/relationships/notesMaster" Target="../notesMasters/notesMaster1.xml"/></Relationships>
</file>

<file path=ppt/notesSlides/_rels/notesSlide2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3.xml"/><Relationship Id="rId1" Type="http://schemas.openxmlformats.org/officeDocument/2006/relationships/notesMaster" Target="../notesMasters/notesMaster1.xml"/></Relationships>
</file>

<file path=ppt/notesSlides/_rels/notesSlide2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4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3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5.xml"/><Relationship Id="rId1" Type="http://schemas.openxmlformats.org/officeDocument/2006/relationships/notesMaster" Target="../notesMasters/notesMaster1.xml"/></Relationships>
</file>

<file path=ppt/notesSlides/_rels/notesSlide3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6.xml"/><Relationship Id="rId1" Type="http://schemas.openxmlformats.org/officeDocument/2006/relationships/notesMaster" Target="../notesMasters/notesMaster1.xml"/></Relationships>
</file>

<file path=ppt/notesSlides/_rels/notesSlide3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7.xml"/><Relationship Id="rId1" Type="http://schemas.openxmlformats.org/officeDocument/2006/relationships/notesMaster" Target="../notesMasters/notesMaster1.xml"/></Relationships>
</file>

<file path=ppt/notesSlides/_rels/notesSlide3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9.xml"/><Relationship Id="rId1" Type="http://schemas.openxmlformats.org/officeDocument/2006/relationships/notesMaster" Target="../notesMasters/notesMaster1.xml"/></Relationships>
</file>

<file path=ppt/notesSlides/_rels/notesSlide3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1.xml"/><Relationship Id="rId1" Type="http://schemas.openxmlformats.org/officeDocument/2006/relationships/notesMaster" Target="../notesMasters/notesMaster1.xml"/></Relationships>
</file>

<file path=ppt/notesSlides/_rels/notesSlide3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2.xml"/><Relationship Id="rId1" Type="http://schemas.openxmlformats.org/officeDocument/2006/relationships/notesMaster" Target="../notesMasters/notesMaster1.xml"/></Relationships>
</file>

<file path=ppt/notesSlides/_rels/notesSlide3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4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Shape 218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9" name="Shape 219"/>
          <p:cNvSpPr txBox="1">
            <a:spLocks noGrp="1"/>
          </p:cNvSpPr>
          <p:nvPr>
            <p:ph type="body" idx="1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wrap="square" lIns="93162" tIns="93162" rIns="93162" bIns="93162" anchor="t" anchorCtr="0">
            <a:noAutofit/>
          </a:bodyPr>
          <a:lstStyle/>
          <a:p>
            <a:pPr marL="0" indent="0">
              <a:buNone/>
            </a:pPr>
            <a:endParaRPr/>
          </a:p>
        </p:txBody>
      </p:sp>
    </p:spTree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17550" y="1162050"/>
            <a:ext cx="5575300" cy="3136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Letak kat slide template 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970159" y="8829573"/>
            <a:ext cx="3038604" cy="465340"/>
          </a:xfrm>
          <a:prstGeom prst="rect">
            <a:avLst/>
          </a:prstGeom>
        </p:spPr>
        <p:txBody>
          <a:bodyPr/>
          <a:lstStyle/>
          <a:p>
            <a:fld id="{3EE61572-CF8F-44FF-A36C-FA0DC79CB8BC}" type="slidenum">
              <a:rPr lang="en-US" smtClean="0">
                <a:solidFill>
                  <a:prstClr val="black"/>
                </a:solidFill>
              </a:rPr>
              <a:pPr/>
              <a:t>20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5115202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17550" y="1162050"/>
            <a:ext cx="5575300" cy="3136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970159" y="8829573"/>
            <a:ext cx="3038604" cy="465340"/>
          </a:xfrm>
          <a:prstGeom prst="rect">
            <a:avLst/>
          </a:prstGeom>
        </p:spPr>
        <p:txBody>
          <a:bodyPr/>
          <a:lstStyle/>
          <a:p>
            <a:fld id="{3EE61572-CF8F-44FF-A36C-FA0DC79CB8BC}" type="slidenum">
              <a:rPr lang="en-US" smtClean="0">
                <a:solidFill>
                  <a:prstClr val="black"/>
                </a:solidFill>
              </a:rPr>
              <a:pPr/>
              <a:t>21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5115202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17550" y="1162050"/>
            <a:ext cx="5575300" cy="3136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970159" y="8829573"/>
            <a:ext cx="3038604" cy="465340"/>
          </a:xfrm>
          <a:prstGeom prst="rect">
            <a:avLst/>
          </a:prstGeom>
        </p:spPr>
        <p:txBody>
          <a:bodyPr/>
          <a:lstStyle/>
          <a:p>
            <a:fld id="{3EE61572-CF8F-44FF-A36C-FA0DC79CB8BC}" type="slidenum">
              <a:rPr lang="en-US" smtClean="0">
                <a:solidFill>
                  <a:prstClr val="black"/>
                </a:solidFill>
              </a:rPr>
              <a:pPr/>
              <a:t>22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5115202"/>
      </p:ext>
    </p:extLst>
  </p:cSld>
  <p:clrMapOvr>
    <a:masterClrMapping/>
  </p:clrMapOvr>
</p:notes>
</file>

<file path=ppt/notesSlides/notesSlide1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Shape 218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9" name="Shape 219"/>
          <p:cNvSpPr txBox="1">
            <a:spLocks noGrp="1"/>
          </p:cNvSpPr>
          <p:nvPr>
            <p:ph type="body" idx="1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wrap="square" lIns="93162" tIns="93162" rIns="93162" bIns="93162" anchor="t" anchorCtr="0">
            <a:noAutofit/>
          </a:bodyPr>
          <a:lstStyle/>
          <a:p>
            <a:pPr marL="0" indent="0">
              <a:buNone/>
            </a:pPr>
            <a:endParaRPr/>
          </a:p>
        </p:txBody>
      </p:sp>
    </p:spTree>
  </p:cSld>
  <p:clrMapOvr>
    <a:masterClrMapping/>
  </p:clrMapOvr>
</p:notes>
</file>

<file path=ppt/notesSlides/notesSlide1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Shape 218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9" name="Shape 219"/>
          <p:cNvSpPr txBox="1">
            <a:spLocks noGrp="1"/>
          </p:cNvSpPr>
          <p:nvPr>
            <p:ph type="body" idx="1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wrap="square" lIns="93162" tIns="93162" rIns="93162" bIns="93162" anchor="t" anchorCtr="0">
            <a:noAutofit/>
          </a:bodyPr>
          <a:lstStyle/>
          <a:p>
            <a:pPr marL="0" indent="0"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Shape 218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9" name="Shape 219"/>
          <p:cNvSpPr txBox="1">
            <a:spLocks noGrp="1"/>
          </p:cNvSpPr>
          <p:nvPr>
            <p:ph type="body" idx="1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wrap="square" lIns="93162" tIns="93162" rIns="93162" bIns="93162" anchor="t" anchorCtr="0">
            <a:noAutofit/>
          </a:bodyPr>
          <a:lstStyle/>
          <a:p>
            <a:pPr marL="0" indent="0"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17550" y="1162050"/>
            <a:ext cx="5575300" cy="3136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Letak kat slide template 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970159" y="8829573"/>
            <a:ext cx="3038604" cy="465340"/>
          </a:xfrm>
          <a:prstGeom prst="rect">
            <a:avLst/>
          </a:prstGeom>
        </p:spPr>
        <p:txBody>
          <a:bodyPr/>
          <a:lstStyle/>
          <a:p>
            <a:fld id="{3EE61572-CF8F-44FF-A36C-FA0DC79CB8BC}" type="slidenum">
              <a:rPr lang="en-US" smtClean="0">
                <a:solidFill>
                  <a:prstClr val="black"/>
                </a:solidFill>
              </a:rPr>
              <a:pPr/>
              <a:t>60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5115202"/>
      </p:ext>
    </p:extLst>
  </p:cSld>
  <p:clrMapOvr>
    <a:masterClrMapping/>
  </p:clrMapOvr>
</p:notes>
</file>

<file path=ppt/notesSlides/notesSlide17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Shape 218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9" name="Shape 219"/>
          <p:cNvSpPr txBox="1">
            <a:spLocks noGrp="1"/>
          </p:cNvSpPr>
          <p:nvPr>
            <p:ph type="body" idx="1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wrap="square" lIns="93162" tIns="93162" rIns="93162" bIns="93162" anchor="t" anchorCtr="0">
            <a:noAutofit/>
          </a:bodyPr>
          <a:lstStyle/>
          <a:p>
            <a:pPr marL="0" indent="0"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1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17550" y="1162050"/>
            <a:ext cx="5575300" cy="3136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Letak kat slide template 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970159" y="8829573"/>
            <a:ext cx="3038604" cy="465340"/>
          </a:xfrm>
          <a:prstGeom prst="rect">
            <a:avLst/>
          </a:prstGeom>
        </p:spPr>
        <p:txBody>
          <a:bodyPr/>
          <a:lstStyle/>
          <a:p>
            <a:fld id="{3EE61572-CF8F-44FF-A36C-FA0DC79CB8BC}" type="slidenum">
              <a:rPr lang="en-US" smtClean="0">
                <a:solidFill>
                  <a:prstClr val="black"/>
                </a:solidFill>
              </a:rPr>
              <a:pPr/>
              <a:t>64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5115202"/>
      </p:ext>
    </p:extLst>
  </p:cSld>
  <p:clrMapOvr>
    <a:masterClrMapping/>
  </p:clrMapOvr>
</p:notes>
</file>

<file path=ppt/notesSlides/notesSlide1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17550" y="1162050"/>
            <a:ext cx="5575300" cy="3136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970159" y="8829573"/>
            <a:ext cx="3038604" cy="465340"/>
          </a:xfrm>
          <a:prstGeom prst="rect">
            <a:avLst/>
          </a:prstGeom>
        </p:spPr>
        <p:txBody>
          <a:bodyPr/>
          <a:lstStyle/>
          <a:p>
            <a:fld id="{3EE61572-CF8F-44FF-A36C-FA0DC79CB8BC}" type="slidenum">
              <a:rPr lang="en-US" smtClean="0">
                <a:solidFill>
                  <a:prstClr val="black"/>
                </a:solidFill>
              </a:rPr>
              <a:pPr/>
              <a:t>65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511520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Shape 218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9" name="Shape 219"/>
          <p:cNvSpPr txBox="1">
            <a:spLocks noGrp="1"/>
          </p:cNvSpPr>
          <p:nvPr>
            <p:ph type="body" idx="1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wrap="square" lIns="93162" tIns="93162" rIns="93162" bIns="93162" anchor="t" anchorCtr="0">
            <a:noAutofit/>
          </a:bodyPr>
          <a:lstStyle/>
          <a:p>
            <a:pPr marL="0" indent="0">
              <a:buNone/>
            </a:pPr>
            <a:endParaRPr/>
          </a:p>
        </p:txBody>
      </p:sp>
    </p:spTree>
  </p:cSld>
  <p:clrMapOvr>
    <a:masterClrMapping/>
  </p:clrMapOvr>
</p:notes>
</file>

<file path=ppt/notesSlides/notesSlide2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17550" y="1162050"/>
            <a:ext cx="5575300" cy="3136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Letak kat slide template 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970159" y="8829573"/>
            <a:ext cx="3038604" cy="465340"/>
          </a:xfrm>
          <a:prstGeom prst="rect">
            <a:avLst/>
          </a:prstGeom>
        </p:spPr>
        <p:txBody>
          <a:bodyPr/>
          <a:lstStyle/>
          <a:p>
            <a:fld id="{3EE61572-CF8F-44FF-A36C-FA0DC79CB8BC}" type="slidenum">
              <a:rPr lang="en-US" smtClean="0">
                <a:solidFill>
                  <a:prstClr val="black"/>
                </a:solidFill>
              </a:rPr>
              <a:pPr/>
              <a:t>66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5115202"/>
      </p:ext>
    </p:extLst>
  </p:cSld>
  <p:clrMapOvr>
    <a:masterClrMapping/>
  </p:clrMapOvr>
</p:notes>
</file>

<file path=ppt/notesSlides/notesSlide2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Shape 218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9" name="Shape 219"/>
          <p:cNvSpPr txBox="1">
            <a:spLocks noGrp="1"/>
          </p:cNvSpPr>
          <p:nvPr>
            <p:ph type="body" idx="1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wrap="square" lIns="93162" tIns="93162" rIns="93162" bIns="93162" anchor="t" anchorCtr="0">
            <a:noAutofit/>
          </a:bodyPr>
          <a:lstStyle/>
          <a:p>
            <a:pPr marL="0" indent="0"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17550" y="1162050"/>
            <a:ext cx="5575300" cy="3136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Letak kat slide template 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970159" y="8829573"/>
            <a:ext cx="3038604" cy="465340"/>
          </a:xfrm>
          <a:prstGeom prst="rect">
            <a:avLst/>
          </a:prstGeom>
        </p:spPr>
        <p:txBody>
          <a:bodyPr/>
          <a:lstStyle/>
          <a:p>
            <a:fld id="{3EE61572-CF8F-44FF-A36C-FA0DC79CB8BC}" type="slidenum">
              <a:rPr lang="en-US" smtClean="0">
                <a:solidFill>
                  <a:prstClr val="black"/>
                </a:solidFill>
              </a:rPr>
              <a:pPr/>
              <a:t>76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5115202"/>
      </p:ext>
    </p:extLst>
  </p:cSld>
  <p:clrMapOvr>
    <a:masterClrMapping/>
  </p:clrMapOvr>
</p:notes>
</file>

<file path=ppt/notesSlides/notesSlide2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011687"/>
      </p:ext>
    </p:extLst>
  </p:cSld>
  <p:clrMapOvr>
    <a:masterClrMapping/>
  </p:clrMapOvr>
</p:notes>
</file>

<file path=ppt/notesSlides/notesSlide2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011687"/>
      </p:ext>
    </p:extLst>
  </p:cSld>
  <p:clrMapOvr>
    <a:masterClrMapping/>
  </p:clrMapOvr>
</p:notes>
</file>

<file path=ppt/notesSlides/notesSlide25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Shape 218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9" name="Shape 219"/>
          <p:cNvSpPr txBox="1">
            <a:spLocks noGrp="1"/>
          </p:cNvSpPr>
          <p:nvPr>
            <p:ph type="body" idx="1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wrap="square" lIns="93162" tIns="93162" rIns="93162" bIns="93162" anchor="t" anchorCtr="0">
            <a:noAutofit/>
          </a:bodyPr>
          <a:lstStyle/>
          <a:p>
            <a:pPr marL="0" indent="0"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2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17550" y="1162050"/>
            <a:ext cx="5575300" cy="3136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Letak kat slide template 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970159" y="8829573"/>
            <a:ext cx="3038604" cy="465340"/>
          </a:xfrm>
          <a:prstGeom prst="rect">
            <a:avLst/>
          </a:prstGeom>
        </p:spPr>
        <p:txBody>
          <a:bodyPr/>
          <a:lstStyle/>
          <a:p>
            <a:fld id="{3EE61572-CF8F-44FF-A36C-FA0DC79CB8BC}" type="slidenum">
              <a:rPr lang="en-US" smtClean="0">
                <a:solidFill>
                  <a:prstClr val="black"/>
                </a:solidFill>
              </a:rPr>
              <a:pPr/>
              <a:t>81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5115202"/>
      </p:ext>
    </p:extLst>
  </p:cSld>
  <p:clrMapOvr>
    <a:masterClrMapping/>
  </p:clrMapOvr>
</p:notes>
</file>

<file path=ppt/notesSlides/notesSlide2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17550" y="1162050"/>
            <a:ext cx="5575300" cy="3136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Letak kat slide template 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970159" y="8829573"/>
            <a:ext cx="3038604" cy="465340"/>
          </a:xfrm>
          <a:prstGeom prst="rect">
            <a:avLst/>
          </a:prstGeom>
        </p:spPr>
        <p:txBody>
          <a:bodyPr/>
          <a:lstStyle/>
          <a:p>
            <a:fld id="{3EE61572-CF8F-44FF-A36C-FA0DC79CB8BC}" type="slidenum">
              <a:rPr lang="en-US" smtClean="0">
                <a:solidFill>
                  <a:prstClr val="black"/>
                </a:solidFill>
              </a:rPr>
              <a:pPr/>
              <a:t>82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5115202"/>
      </p:ext>
    </p:extLst>
  </p:cSld>
  <p:clrMapOvr>
    <a:masterClrMapping/>
  </p:clrMapOvr>
</p:notes>
</file>

<file path=ppt/notesSlides/notesSlide2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011687"/>
      </p:ext>
    </p:extLst>
  </p:cSld>
  <p:clrMapOvr>
    <a:masterClrMapping/>
  </p:clrMapOvr>
</p:notes>
</file>

<file path=ppt/notesSlides/notesSlide2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011687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Shape 218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9" name="Shape 219"/>
          <p:cNvSpPr txBox="1">
            <a:spLocks noGrp="1"/>
          </p:cNvSpPr>
          <p:nvPr>
            <p:ph type="body" idx="1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wrap="square" lIns="93162" tIns="93162" rIns="93162" bIns="93162" anchor="t" anchorCtr="0">
            <a:noAutofit/>
          </a:bodyPr>
          <a:lstStyle/>
          <a:p>
            <a:pPr marL="0" indent="0">
              <a:buNone/>
            </a:pPr>
            <a:endParaRPr/>
          </a:p>
        </p:txBody>
      </p:sp>
    </p:spTree>
  </p:cSld>
  <p:clrMapOvr>
    <a:masterClrMapping/>
  </p:clrMapOvr>
</p:notes>
</file>

<file path=ppt/notesSlides/notesSlide3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011687"/>
      </p:ext>
    </p:extLst>
  </p:cSld>
  <p:clrMapOvr>
    <a:masterClrMapping/>
  </p:clrMapOvr>
</p:notes>
</file>

<file path=ppt/notesSlides/notesSlide3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419011687"/>
      </p:ext>
    </p:extLst>
  </p:cSld>
  <p:clrMapOvr>
    <a:masterClrMapping/>
  </p:clrMapOvr>
</p:notes>
</file>

<file path=ppt/notesSlides/notesSlide32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Shape 218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9" name="Shape 219"/>
          <p:cNvSpPr txBox="1">
            <a:spLocks noGrp="1"/>
          </p:cNvSpPr>
          <p:nvPr>
            <p:ph type="body" idx="1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wrap="square" lIns="93162" tIns="93162" rIns="93162" bIns="93162" anchor="t" anchorCtr="0">
            <a:noAutofit/>
          </a:bodyPr>
          <a:lstStyle/>
          <a:p>
            <a:pPr marL="0" indent="0"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3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17550" y="1162050"/>
            <a:ext cx="5575300" cy="3136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Letak kat slide template 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970159" y="8829573"/>
            <a:ext cx="3038604" cy="465340"/>
          </a:xfrm>
          <a:prstGeom prst="rect">
            <a:avLst/>
          </a:prstGeom>
        </p:spPr>
        <p:txBody>
          <a:bodyPr/>
          <a:lstStyle/>
          <a:p>
            <a:fld id="{3EE61572-CF8F-44FF-A36C-FA0DC79CB8BC}" type="slidenum">
              <a:rPr lang="en-US" smtClean="0">
                <a:solidFill>
                  <a:prstClr val="black"/>
                </a:solidFill>
              </a:rPr>
              <a:pPr/>
              <a:t>89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5115202"/>
      </p:ext>
    </p:extLst>
  </p:cSld>
  <p:clrMapOvr>
    <a:masterClrMapping/>
  </p:clrMapOvr>
</p:notes>
</file>

<file path=ppt/notesSlides/notesSlide3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Shape 218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9" name="Shape 219"/>
          <p:cNvSpPr txBox="1">
            <a:spLocks noGrp="1"/>
          </p:cNvSpPr>
          <p:nvPr>
            <p:ph type="body" idx="1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wrap="square" lIns="93162" tIns="93162" rIns="93162" bIns="93162" anchor="t" anchorCtr="0">
            <a:noAutofit/>
          </a:bodyPr>
          <a:lstStyle/>
          <a:p>
            <a:pPr marL="0" indent="0"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3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17550" y="1162050"/>
            <a:ext cx="5575300" cy="3136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/>
              <a:t>Letak kat slide template 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970159" y="8829573"/>
            <a:ext cx="3038604" cy="465340"/>
          </a:xfrm>
          <a:prstGeom prst="rect">
            <a:avLst/>
          </a:prstGeom>
        </p:spPr>
        <p:txBody>
          <a:bodyPr/>
          <a:lstStyle/>
          <a:p>
            <a:fld id="{3EE61572-CF8F-44FF-A36C-FA0DC79CB8BC}" type="slidenum">
              <a:rPr lang="en-US" smtClean="0">
                <a:solidFill>
                  <a:prstClr val="black"/>
                </a:solidFill>
              </a:rPr>
              <a:pPr/>
              <a:t>92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5115202"/>
      </p:ext>
    </p:extLst>
  </p:cSld>
  <p:clrMapOvr>
    <a:masterClrMapping/>
  </p:clrMapOvr>
</p:notes>
</file>

<file path=ppt/notesSlides/notesSlide36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Shape 218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9" name="Shape 219"/>
          <p:cNvSpPr txBox="1">
            <a:spLocks noGrp="1"/>
          </p:cNvSpPr>
          <p:nvPr>
            <p:ph type="body" idx="1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wrap="square" lIns="93162" tIns="93162" rIns="93162" bIns="93162" anchor="t" anchorCtr="0">
            <a:noAutofit/>
          </a:bodyPr>
          <a:lstStyle/>
          <a:p>
            <a:pPr marL="0" indent="0">
              <a:buNone/>
            </a:pPr>
            <a:endParaRPr dirty="0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Shape 218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9" name="Shape 219"/>
          <p:cNvSpPr txBox="1">
            <a:spLocks noGrp="1"/>
          </p:cNvSpPr>
          <p:nvPr>
            <p:ph type="body" idx="1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wrap="square" lIns="93162" tIns="93162" rIns="93162" bIns="93162" anchor="t" anchorCtr="0">
            <a:noAutofit/>
          </a:bodyPr>
          <a:lstStyle/>
          <a:p>
            <a:pPr marL="0" indent="0">
              <a:buNone/>
            </a:pPr>
            <a:endParaRPr/>
          </a:p>
        </p:txBody>
      </p:sp>
    </p:spTree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17550" y="1162050"/>
            <a:ext cx="5575300" cy="3136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970159" y="8829573"/>
            <a:ext cx="3038604" cy="465340"/>
          </a:xfrm>
          <a:prstGeom prst="rect">
            <a:avLst/>
          </a:prstGeom>
        </p:spPr>
        <p:txBody>
          <a:bodyPr/>
          <a:lstStyle/>
          <a:p>
            <a:fld id="{3EE61572-CF8F-44FF-A36C-FA0DC79CB8BC}" type="slidenum">
              <a:rPr lang="en-US" smtClean="0">
                <a:solidFill>
                  <a:prstClr val="black"/>
                </a:solidFill>
              </a:rPr>
              <a:pPr/>
              <a:t>15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5115202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17550" y="1162050"/>
            <a:ext cx="5575300" cy="3136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Letak</a:t>
            </a:r>
            <a:r>
              <a:rPr lang="en-US" dirty="0"/>
              <a:t> </a:t>
            </a:r>
            <a:r>
              <a:rPr lang="en-US" dirty="0" err="1"/>
              <a:t>kat</a:t>
            </a:r>
            <a:r>
              <a:rPr lang="en-US" dirty="0"/>
              <a:t> slide template 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970159" y="8829573"/>
            <a:ext cx="3038604" cy="465340"/>
          </a:xfrm>
          <a:prstGeom prst="rect">
            <a:avLst/>
          </a:prstGeom>
        </p:spPr>
        <p:txBody>
          <a:bodyPr/>
          <a:lstStyle/>
          <a:p>
            <a:fld id="{3EE61572-CF8F-44FF-A36C-FA0DC79CB8BC}" type="slidenum">
              <a:rPr lang="en-US" smtClean="0">
                <a:solidFill>
                  <a:prstClr val="black"/>
                </a:solidFill>
              </a:rPr>
              <a:pPr/>
              <a:t>16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5115202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>
          <a:xfrm>
            <a:off x="717550" y="1162050"/>
            <a:ext cx="5575300" cy="3136900"/>
          </a:xfrm>
        </p:spPr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r>
              <a:rPr lang="en-US" dirty="0" err="1"/>
              <a:t>Letak</a:t>
            </a:r>
            <a:r>
              <a:rPr lang="en-US" dirty="0"/>
              <a:t> </a:t>
            </a:r>
            <a:r>
              <a:rPr lang="en-US" dirty="0" err="1"/>
              <a:t>kat</a:t>
            </a:r>
            <a:r>
              <a:rPr lang="en-US" dirty="0"/>
              <a:t> slide template 2</a:t>
            </a: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>
          <a:xfrm>
            <a:off x="3970159" y="8829573"/>
            <a:ext cx="3038604" cy="465340"/>
          </a:xfrm>
          <a:prstGeom prst="rect">
            <a:avLst/>
          </a:prstGeom>
        </p:spPr>
        <p:txBody>
          <a:bodyPr/>
          <a:lstStyle/>
          <a:p>
            <a:fld id="{3EE61572-CF8F-44FF-A36C-FA0DC79CB8BC}" type="slidenum">
              <a:rPr lang="en-US" smtClean="0">
                <a:solidFill>
                  <a:prstClr val="black"/>
                </a:solidFill>
              </a:rPr>
              <a:pPr/>
              <a:t>17</a:t>
            </a:fld>
            <a:endParaRPr 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75115202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217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8" name="Shape 218"/>
          <p:cNvSpPr>
            <a:spLocks noGrp="1" noRot="1" noChangeAspect="1"/>
          </p:cNvSpPr>
          <p:nvPr>
            <p:ph type="sldImg" idx="2"/>
          </p:nvPr>
        </p:nvSpPr>
        <p:spPr>
          <a:xfrm>
            <a:off x="406400" y="696913"/>
            <a:ext cx="6197600" cy="3486150"/>
          </a:xfrm>
          <a:custGeom>
            <a:avLst/>
            <a:gdLst/>
            <a:ahLst/>
            <a:cxnLst/>
            <a:rect l="0" t="0" r="0" b="0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  <p:sp>
        <p:nvSpPr>
          <p:cNvPr id="219" name="Shape 219"/>
          <p:cNvSpPr txBox="1">
            <a:spLocks noGrp="1"/>
          </p:cNvSpPr>
          <p:nvPr>
            <p:ph type="body" idx="1"/>
          </p:nvPr>
        </p:nvSpPr>
        <p:spPr>
          <a:xfrm>
            <a:off x="701040" y="4415790"/>
            <a:ext cx="5608320" cy="4183380"/>
          </a:xfrm>
          <a:prstGeom prst="rect">
            <a:avLst/>
          </a:prstGeom>
        </p:spPr>
        <p:txBody>
          <a:bodyPr wrap="square" lIns="93162" tIns="93162" rIns="93162" bIns="93162" anchor="t" anchorCtr="0">
            <a:noAutofit/>
          </a:bodyPr>
          <a:lstStyle/>
          <a:p>
            <a:pPr marL="0" indent="0">
              <a:buNone/>
            </a:pPr>
            <a:endParaRPr/>
          </a:p>
        </p:txBody>
      </p:sp>
    </p:spTree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85048842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>
  <p:cSld name="Subtitle">
    <p:spTree>
      <p:nvGrpSpPr>
        <p:cNvPr id="1" name="Shape 2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/>
          <p:nvPr/>
        </p:nvSpPr>
        <p:spPr>
          <a:xfrm>
            <a:off x="5697214" y="2635519"/>
            <a:ext cx="889200" cy="296400"/>
          </a:xfrm>
          <a:prstGeom prst="triangle">
            <a:avLst>
              <a:gd name="adj" fmla="val 32425"/>
            </a:avLst>
          </a:prstGeom>
          <a:solidFill>
            <a:srgbClr val="263248"/>
          </a:solidFill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endParaRPr>
              <a:latin typeface="Arvo"/>
              <a:ea typeface="Arvo"/>
              <a:cs typeface="Arvo"/>
              <a:sym typeface="Arvo"/>
            </a:endParaRPr>
          </a:p>
        </p:txBody>
      </p:sp>
      <p:grpSp>
        <p:nvGrpSpPr>
          <p:cNvPr id="25" name="Shape 25"/>
          <p:cNvGrpSpPr/>
          <p:nvPr/>
        </p:nvGrpSpPr>
        <p:grpSpPr>
          <a:xfrm>
            <a:off x="0" y="-7088"/>
            <a:ext cx="8661398" cy="5150588"/>
            <a:chOff x="0" y="-7088"/>
            <a:chExt cx="8661398" cy="5150588"/>
          </a:xfrm>
        </p:grpSpPr>
        <p:sp>
          <p:nvSpPr>
            <p:cNvPr id="26" name="Shape 26"/>
            <p:cNvSpPr/>
            <p:nvPr/>
          </p:nvSpPr>
          <p:spPr>
            <a:xfrm>
              <a:off x="0" y="0"/>
              <a:ext cx="3525000" cy="5143500"/>
            </a:xfrm>
            <a:prstGeom prst="rect">
              <a:avLst/>
            </a:prstGeom>
            <a:solidFill>
              <a:srgbClr val="C7D3E6"/>
            </a:soli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sp>
          <p:nvSpPr>
            <p:cNvPr id="27" name="Shape 27"/>
            <p:cNvSpPr/>
            <p:nvPr/>
          </p:nvSpPr>
          <p:spPr>
            <a:xfrm rot="10800000" flipH="1">
              <a:off x="3517898" y="-7088"/>
              <a:ext cx="5143500" cy="5143500"/>
            </a:xfrm>
            <a:prstGeom prst="rtTriangle">
              <a:avLst/>
            </a:prstGeom>
            <a:solidFill>
              <a:srgbClr val="C7D3E6"/>
            </a:soli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marL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Arvo"/>
                <a:ea typeface="Arvo"/>
                <a:cs typeface="Arvo"/>
                <a:sym typeface="Arvo"/>
              </a:endParaRPr>
            </a:p>
          </p:txBody>
        </p:sp>
      </p:grpSp>
      <p:grpSp>
        <p:nvGrpSpPr>
          <p:cNvPr id="28" name="Shape 28"/>
          <p:cNvGrpSpPr/>
          <p:nvPr/>
        </p:nvGrpSpPr>
        <p:grpSpPr>
          <a:xfrm rot="10800000" flipH="1">
            <a:off x="-2" y="2924826"/>
            <a:ext cx="6589087" cy="2027268"/>
            <a:chOff x="-9894852" y="-4493254"/>
            <a:chExt cx="21200407" cy="6522740"/>
          </a:xfrm>
        </p:grpSpPr>
        <p:sp>
          <p:nvSpPr>
            <p:cNvPr id="29" name="Shape 29"/>
            <p:cNvSpPr/>
            <p:nvPr/>
          </p:nvSpPr>
          <p:spPr>
            <a:xfrm>
              <a:off x="-9894852" y="-4493114"/>
              <a:ext cx="14685300" cy="6522600"/>
            </a:xfrm>
            <a:prstGeom prst="rect">
              <a:avLst/>
            </a:prstGeom>
            <a:solidFill>
              <a:srgbClr val="3F5378"/>
            </a:soli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marL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Arvo"/>
                <a:ea typeface="Arvo"/>
                <a:cs typeface="Arvo"/>
                <a:sym typeface="Arvo"/>
              </a:endParaRPr>
            </a:p>
          </p:txBody>
        </p:sp>
        <p:sp>
          <p:nvSpPr>
            <p:cNvPr id="30" name="Shape 30"/>
            <p:cNvSpPr/>
            <p:nvPr/>
          </p:nvSpPr>
          <p:spPr>
            <a:xfrm>
              <a:off x="4782955" y="-4493254"/>
              <a:ext cx="6522600" cy="6522600"/>
            </a:xfrm>
            <a:prstGeom prst="rtTriangle">
              <a:avLst/>
            </a:prstGeom>
            <a:solidFill>
              <a:srgbClr val="3F5378"/>
            </a:soli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marL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Arvo"/>
                <a:ea typeface="Arvo"/>
                <a:cs typeface="Arvo"/>
                <a:sym typeface="Arvo"/>
              </a:endParaRPr>
            </a:p>
          </p:txBody>
        </p:sp>
      </p:grpSp>
      <p:grpSp>
        <p:nvGrpSpPr>
          <p:cNvPr id="31" name="Shape 31"/>
          <p:cNvGrpSpPr/>
          <p:nvPr/>
        </p:nvGrpSpPr>
        <p:grpSpPr>
          <a:xfrm>
            <a:off x="6946842" y="4472723"/>
            <a:ext cx="2202830" cy="670795"/>
            <a:chOff x="5575242" y="4472723"/>
            <a:chExt cx="2202830" cy="670795"/>
          </a:xfrm>
        </p:grpSpPr>
        <p:sp>
          <p:nvSpPr>
            <p:cNvPr id="32" name="Shape 32"/>
            <p:cNvSpPr/>
            <p:nvPr/>
          </p:nvSpPr>
          <p:spPr>
            <a:xfrm rot="10800000">
              <a:off x="5575242" y="4948334"/>
              <a:ext cx="394200" cy="131400"/>
            </a:xfrm>
            <a:prstGeom prst="triangle">
              <a:avLst>
                <a:gd name="adj" fmla="val 32425"/>
              </a:avLst>
            </a:prstGeom>
            <a:solidFill>
              <a:srgbClr val="D26F00"/>
            </a:soli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33" name="Shape 33"/>
            <p:cNvGrpSpPr/>
            <p:nvPr/>
          </p:nvGrpSpPr>
          <p:grpSpPr>
            <a:xfrm flipH="1">
              <a:off x="5734850" y="4472723"/>
              <a:ext cx="2040837" cy="670795"/>
              <a:chOff x="1297954" y="330075"/>
              <a:chExt cx="5169293" cy="1699506"/>
            </a:xfrm>
          </p:grpSpPr>
          <p:sp>
            <p:nvSpPr>
              <p:cNvPr id="34" name="Shape 34"/>
              <p:cNvSpPr/>
              <p:nvPr/>
            </p:nvSpPr>
            <p:spPr>
              <a:xfrm>
                <a:off x="1297954" y="330081"/>
                <a:ext cx="3476700" cy="1699500"/>
              </a:xfrm>
              <a:prstGeom prst="rect">
                <a:avLst/>
              </a:prstGeom>
              <a:solidFill>
                <a:srgbClr val="C7D3E6"/>
              </a:solidFill>
              <a:ln>
                <a:noFill/>
              </a:ln>
            </p:spPr>
            <p:txBody>
              <a:bodyPr wrap="square" lIns="91425" tIns="91425" rIns="91425" bIns="91425" anchor="ctr" anchorCtr="0">
                <a:noAutofit/>
              </a:bodyPr>
              <a:lstStyle/>
              <a:p>
                <a:pPr marL="0" lvl="0" indent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5" name="Shape 35"/>
              <p:cNvSpPr/>
              <p:nvPr/>
            </p:nvSpPr>
            <p:spPr>
              <a:xfrm>
                <a:off x="4767747" y="330075"/>
                <a:ext cx="1699500" cy="1699500"/>
              </a:xfrm>
              <a:prstGeom prst="rtTriangle">
                <a:avLst/>
              </a:prstGeom>
              <a:solidFill>
                <a:srgbClr val="C7D3E6"/>
              </a:solidFill>
              <a:ln>
                <a:noFill/>
              </a:ln>
            </p:spPr>
            <p:txBody>
              <a:bodyPr wrap="square" lIns="91425" tIns="91425" rIns="91425" bIns="91425" anchor="ctr" anchorCtr="0">
                <a:noAutofit/>
              </a:bodyPr>
              <a:lstStyle/>
              <a:p>
                <a:pPr marL="0" lvl="0" indent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36" name="Shape 36"/>
            <p:cNvGrpSpPr/>
            <p:nvPr/>
          </p:nvGrpSpPr>
          <p:grpSpPr>
            <a:xfrm flipH="1">
              <a:off x="5578209" y="4646738"/>
              <a:ext cx="2199863" cy="304563"/>
              <a:chOff x="-5827153" y="330075"/>
              <a:chExt cx="12276019" cy="1699569"/>
            </a:xfrm>
          </p:grpSpPr>
          <p:sp>
            <p:nvSpPr>
              <p:cNvPr id="37" name="Shape 37"/>
              <p:cNvSpPr/>
              <p:nvPr/>
            </p:nvSpPr>
            <p:spPr>
              <a:xfrm>
                <a:off x="-5827153" y="330144"/>
                <a:ext cx="10612200" cy="1699500"/>
              </a:xfrm>
              <a:prstGeom prst="rect">
                <a:avLst/>
              </a:prstGeom>
              <a:solidFill>
                <a:srgbClr val="FF9800"/>
              </a:solidFill>
              <a:ln>
                <a:noFill/>
              </a:ln>
            </p:spPr>
            <p:txBody>
              <a:bodyPr wrap="square" lIns="91425" tIns="91425" rIns="91425" bIns="91425" anchor="ctr" anchorCtr="0">
                <a:noAutofit/>
              </a:bodyPr>
              <a:lstStyle/>
              <a:p>
                <a:pPr marL="0" lvl="0" indent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38" name="Shape 38"/>
              <p:cNvSpPr/>
              <p:nvPr/>
            </p:nvSpPr>
            <p:spPr>
              <a:xfrm>
                <a:off x="4749366" y="330075"/>
                <a:ext cx="1699500" cy="1699500"/>
              </a:xfrm>
              <a:prstGeom prst="rtTriangle">
                <a:avLst/>
              </a:prstGeom>
              <a:solidFill>
                <a:srgbClr val="FF9800"/>
              </a:solidFill>
              <a:ln>
                <a:noFill/>
              </a:ln>
            </p:spPr>
            <p:txBody>
              <a:bodyPr wrap="square" lIns="91425" tIns="91425" rIns="91425" bIns="91425" anchor="ctr" anchorCtr="0">
                <a:noAutofit/>
              </a:bodyPr>
              <a:lstStyle/>
              <a:p>
                <a:pPr marL="0" lvl="0" indent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39" name="Shape 39"/>
          <p:cNvSpPr txBox="1">
            <a:spLocks noGrp="1"/>
          </p:cNvSpPr>
          <p:nvPr>
            <p:ph type="ctrTitle"/>
          </p:nvPr>
        </p:nvSpPr>
        <p:spPr>
          <a:xfrm>
            <a:off x="463525" y="2871148"/>
            <a:ext cx="4094400" cy="1159800"/>
          </a:xfrm>
          <a:prstGeom prst="rect">
            <a:avLst/>
          </a:prstGeom>
        </p:spPr>
        <p:txBody>
          <a:bodyPr wrap="square" lIns="91425" tIns="91425" rIns="91425" bIns="91425" anchor="b" anchorCtr="0"/>
          <a:lstStyle>
            <a:lvl1pPr lvl="0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1pPr>
            <a:lvl2pPr lvl="1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2pPr>
            <a:lvl3pPr lvl="2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3pPr>
            <a:lvl4pPr lvl="3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4pPr>
            <a:lvl5pPr lvl="4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5pPr>
            <a:lvl6pPr lvl="5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6pPr>
            <a:lvl7pPr lvl="6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7pPr>
            <a:lvl8pPr lvl="7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8pPr>
            <a:lvl9pPr lvl="8" rtl="0">
              <a:spcBef>
                <a:spcPts val="0"/>
              </a:spcBef>
              <a:spcAft>
                <a:spcPts val="0"/>
              </a:spcAft>
              <a:buSzPts val="3000"/>
              <a:buNone/>
              <a:defRPr sz="3000"/>
            </a:lvl9pPr>
          </a:lstStyle>
          <a:p>
            <a:endParaRPr/>
          </a:p>
        </p:txBody>
      </p:sp>
      <p:sp>
        <p:nvSpPr>
          <p:cNvPr id="40" name="Shape 40"/>
          <p:cNvSpPr txBox="1">
            <a:spLocks noGrp="1"/>
          </p:cNvSpPr>
          <p:nvPr>
            <p:ph type="subTitle" idx="1"/>
          </p:nvPr>
        </p:nvSpPr>
        <p:spPr>
          <a:xfrm>
            <a:off x="463525" y="3975449"/>
            <a:ext cx="4094400" cy="784800"/>
          </a:xfrm>
          <a:prstGeom prst="rect">
            <a:avLst/>
          </a:prstGeom>
        </p:spPr>
        <p:txBody>
          <a:bodyPr wrap="square" lIns="91425" tIns="91425" rIns="91425" bIns="91425" anchor="t" anchorCtr="0"/>
          <a:lstStyle>
            <a:lvl1pPr lvl="0" rtl="0">
              <a:spcBef>
                <a:spcPts val="0"/>
              </a:spcBef>
              <a:spcAft>
                <a:spcPts val="0"/>
              </a:spcAft>
              <a:buClr>
                <a:srgbClr val="FF9800"/>
              </a:buClr>
              <a:buSzPts val="2000"/>
              <a:buNone/>
              <a:defRPr sz="2000">
                <a:solidFill>
                  <a:srgbClr val="FF9800"/>
                </a:solidFill>
              </a:defRPr>
            </a:lvl1pPr>
            <a:lvl2pPr lvl="1" rtl="0">
              <a:spcBef>
                <a:spcPts val="1000"/>
              </a:spcBef>
              <a:spcAft>
                <a:spcPts val="0"/>
              </a:spcAft>
              <a:buClr>
                <a:srgbClr val="FF9800"/>
              </a:buClr>
              <a:buSzPts val="2000"/>
              <a:buNone/>
              <a:defRPr sz="2000">
                <a:solidFill>
                  <a:srgbClr val="FF9800"/>
                </a:solidFill>
              </a:defRPr>
            </a:lvl2pPr>
            <a:lvl3pPr lvl="2" rtl="0">
              <a:spcBef>
                <a:spcPts val="1000"/>
              </a:spcBef>
              <a:spcAft>
                <a:spcPts val="0"/>
              </a:spcAft>
              <a:buClr>
                <a:srgbClr val="FF9800"/>
              </a:buClr>
              <a:buSzPts val="2000"/>
              <a:buNone/>
              <a:defRPr sz="2000">
                <a:solidFill>
                  <a:srgbClr val="FF9800"/>
                </a:solidFill>
              </a:defRPr>
            </a:lvl3pPr>
            <a:lvl4pPr lvl="3" rtl="0">
              <a:spcBef>
                <a:spcPts val="1000"/>
              </a:spcBef>
              <a:spcAft>
                <a:spcPts val="0"/>
              </a:spcAft>
              <a:buClr>
                <a:srgbClr val="FF9800"/>
              </a:buClr>
              <a:buSzPts val="2000"/>
              <a:buNone/>
              <a:defRPr sz="2000">
                <a:solidFill>
                  <a:srgbClr val="FF9800"/>
                </a:solidFill>
              </a:defRPr>
            </a:lvl4pPr>
            <a:lvl5pPr lvl="4" rtl="0">
              <a:spcBef>
                <a:spcPts val="1000"/>
              </a:spcBef>
              <a:spcAft>
                <a:spcPts val="0"/>
              </a:spcAft>
              <a:buClr>
                <a:srgbClr val="FF9800"/>
              </a:buClr>
              <a:buSzPts val="2000"/>
              <a:buNone/>
              <a:defRPr sz="2000">
                <a:solidFill>
                  <a:srgbClr val="FF9800"/>
                </a:solidFill>
              </a:defRPr>
            </a:lvl5pPr>
            <a:lvl6pPr lvl="5" rtl="0">
              <a:spcBef>
                <a:spcPts val="1000"/>
              </a:spcBef>
              <a:spcAft>
                <a:spcPts val="0"/>
              </a:spcAft>
              <a:buClr>
                <a:srgbClr val="FF9800"/>
              </a:buClr>
              <a:buSzPts val="2000"/>
              <a:buNone/>
              <a:defRPr sz="2000">
                <a:solidFill>
                  <a:srgbClr val="FF9800"/>
                </a:solidFill>
              </a:defRPr>
            </a:lvl6pPr>
            <a:lvl7pPr lvl="6" rtl="0">
              <a:spcBef>
                <a:spcPts val="1000"/>
              </a:spcBef>
              <a:spcAft>
                <a:spcPts val="0"/>
              </a:spcAft>
              <a:buClr>
                <a:srgbClr val="FF9800"/>
              </a:buClr>
              <a:buSzPts val="2000"/>
              <a:buNone/>
              <a:defRPr sz="2000">
                <a:solidFill>
                  <a:srgbClr val="FF9800"/>
                </a:solidFill>
              </a:defRPr>
            </a:lvl7pPr>
            <a:lvl8pPr lvl="7" rtl="0">
              <a:spcBef>
                <a:spcPts val="1000"/>
              </a:spcBef>
              <a:spcAft>
                <a:spcPts val="0"/>
              </a:spcAft>
              <a:buClr>
                <a:srgbClr val="FF9800"/>
              </a:buClr>
              <a:buSzPts val="2000"/>
              <a:buNone/>
              <a:defRPr sz="2000">
                <a:solidFill>
                  <a:srgbClr val="FF9800"/>
                </a:solidFill>
              </a:defRPr>
            </a:lvl8pPr>
            <a:lvl9pPr lvl="8" rtl="0">
              <a:spcBef>
                <a:spcPts val="1000"/>
              </a:spcBef>
              <a:spcAft>
                <a:spcPts val="1000"/>
              </a:spcAft>
              <a:buClr>
                <a:srgbClr val="FF9800"/>
              </a:buClr>
              <a:buSzPts val="2000"/>
              <a:buNone/>
              <a:defRPr sz="2000">
                <a:solidFill>
                  <a:srgbClr val="FF9800"/>
                </a:solidFill>
              </a:defRPr>
            </a:lvl9pPr>
          </a:lstStyle>
          <a:p>
            <a:endParaRPr/>
          </a:p>
        </p:txBody>
      </p:sp>
      <p:sp>
        <p:nvSpPr>
          <p:cNvPr id="41" name="Shape 41"/>
          <p:cNvSpPr txBox="1">
            <a:spLocks noGrp="1"/>
          </p:cNvSpPr>
          <p:nvPr>
            <p:ph type="sldNum" idx="12"/>
          </p:nvPr>
        </p:nvSpPr>
        <p:spPr>
          <a:xfrm>
            <a:off x="7618000" y="4636500"/>
            <a:ext cx="1487400" cy="315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>
  <p:cSld name="Title only">
    <p:spTree>
      <p:nvGrpSpPr>
        <p:cNvPr id="1" name="Shape 124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5" name="Shape 125"/>
          <p:cNvGrpSpPr/>
          <p:nvPr/>
        </p:nvGrpSpPr>
        <p:grpSpPr>
          <a:xfrm>
            <a:off x="-4" y="40"/>
            <a:ext cx="7072430" cy="1327315"/>
            <a:chOff x="-4" y="40"/>
            <a:chExt cx="7072430" cy="1327315"/>
          </a:xfrm>
        </p:grpSpPr>
        <p:sp>
          <p:nvSpPr>
            <p:cNvPr id="126" name="Shape 126"/>
            <p:cNvSpPr/>
            <p:nvPr/>
          </p:nvSpPr>
          <p:spPr>
            <a:xfrm>
              <a:off x="6292649" y="126425"/>
              <a:ext cx="779700" cy="259800"/>
            </a:xfrm>
            <a:prstGeom prst="triangle">
              <a:avLst>
                <a:gd name="adj" fmla="val 32425"/>
              </a:avLst>
            </a:prstGeom>
            <a:solidFill>
              <a:srgbClr val="263248"/>
            </a:soli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marL="0" lvl="0" indent="0" rtl="0">
                <a:spcBef>
                  <a:spcPts val="0"/>
                </a:spcBef>
                <a:spcAft>
                  <a:spcPts val="0"/>
                </a:spcAft>
                <a:buNone/>
              </a:pPr>
              <a:endParaRPr>
                <a:latin typeface="Arvo"/>
                <a:ea typeface="Arvo"/>
                <a:cs typeface="Arvo"/>
                <a:sym typeface="Arvo"/>
              </a:endParaRPr>
            </a:p>
          </p:txBody>
        </p:sp>
        <p:grpSp>
          <p:nvGrpSpPr>
            <p:cNvPr id="127" name="Shape 127"/>
            <p:cNvGrpSpPr/>
            <p:nvPr/>
          </p:nvGrpSpPr>
          <p:grpSpPr>
            <a:xfrm rot="10800000" flipH="1">
              <a:off x="3" y="40"/>
              <a:ext cx="6756168" cy="1327315"/>
              <a:chOff x="-2168138" y="330075"/>
              <a:chExt cx="8650663" cy="1699506"/>
            </a:xfrm>
          </p:grpSpPr>
          <p:sp>
            <p:nvSpPr>
              <p:cNvPr id="128" name="Shape 128"/>
              <p:cNvSpPr/>
              <p:nvPr/>
            </p:nvSpPr>
            <p:spPr>
              <a:xfrm>
                <a:off x="-2168138" y="330081"/>
                <a:ext cx="6958200" cy="1699500"/>
              </a:xfrm>
              <a:prstGeom prst="rect">
                <a:avLst/>
              </a:prstGeom>
              <a:solidFill>
                <a:srgbClr val="C7D3E6"/>
              </a:solidFill>
              <a:ln>
                <a:noFill/>
              </a:ln>
            </p:spPr>
            <p:txBody>
              <a:bodyPr wrap="square" lIns="91425" tIns="91425" rIns="91425" bIns="91425" anchor="ctr" anchorCtr="0">
                <a:noAutofit/>
              </a:bodyPr>
              <a:lstStyle/>
              <a:p>
                <a:pPr marL="0" lvl="0" indent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rvo"/>
                  <a:ea typeface="Arvo"/>
                  <a:cs typeface="Arvo"/>
                  <a:sym typeface="Arvo"/>
                </a:endParaRPr>
              </a:p>
            </p:txBody>
          </p:sp>
          <p:sp>
            <p:nvSpPr>
              <p:cNvPr id="129" name="Shape 129"/>
              <p:cNvSpPr/>
              <p:nvPr/>
            </p:nvSpPr>
            <p:spPr>
              <a:xfrm>
                <a:off x="4783025" y="330075"/>
                <a:ext cx="1699500" cy="1699500"/>
              </a:xfrm>
              <a:prstGeom prst="rtTriangle">
                <a:avLst/>
              </a:prstGeom>
              <a:solidFill>
                <a:srgbClr val="C7D3E6"/>
              </a:solidFill>
              <a:ln>
                <a:noFill/>
              </a:ln>
            </p:spPr>
            <p:txBody>
              <a:bodyPr wrap="square" lIns="91425" tIns="91425" rIns="91425" bIns="91425" anchor="ctr" anchorCtr="0">
                <a:noAutofit/>
              </a:bodyPr>
              <a:lstStyle/>
              <a:p>
                <a:pPr marL="0" lvl="0" indent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rvo"/>
                  <a:ea typeface="Arvo"/>
                  <a:cs typeface="Arvo"/>
                  <a:sym typeface="Arvo"/>
                </a:endParaRPr>
              </a:p>
            </p:txBody>
          </p:sp>
        </p:grpSp>
        <p:grpSp>
          <p:nvGrpSpPr>
            <p:cNvPr id="130" name="Shape 130"/>
            <p:cNvGrpSpPr/>
            <p:nvPr/>
          </p:nvGrpSpPr>
          <p:grpSpPr>
            <a:xfrm rot="10800000" flipH="1">
              <a:off x="-4" y="381007"/>
              <a:ext cx="7072430" cy="771744"/>
              <a:chOff x="-9092084" y="330075"/>
              <a:chExt cx="15574609" cy="1699501"/>
            </a:xfrm>
          </p:grpSpPr>
          <p:sp>
            <p:nvSpPr>
              <p:cNvPr id="131" name="Shape 131"/>
              <p:cNvSpPr/>
              <p:nvPr/>
            </p:nvSpPr>
            <p:spPr>
              <a:xfrm>
                <a:off x="-9092084" y="330076"/>
                <a:ext cx="13882200" cy="1699500"/>
              </a:xfrm>
              <a:prstGeom prst="rect">
                <a:avLst/>
              </a:prstGeom>
              <a:solidFill>
                <a:srgbClr val="3F5378"/>
              </a:solidFill>
              <a:ln>
                <a:noFill/>
              </a:ln>
            </p:spPr>
            <p:txBody>
              <a:bodyPr wrap="square" lIns="91425" tIns="91425" rIns="91425" bIns="91425" anchor="ctr" anchorCtr="0">
                <a:noAutofit/>
              </a:bodyPr>
              <a:lstStyle/>
              <a:p>
                <a:pPr marL="0" lvl="0" indent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rvo"/>
                  <a:ea typeface="Arvo"/>
                  <a:cs typeface="Arvo"/>
                  <a:sym typeface="Arvo"/>
                </a:endParaRPr>
              </a:p>
            </p:txBody>
          </p:sp>
          <p:sp>
            <p:nvSpPr>
              <p:cNvPr id="132" name="Shape 132"/>
              <p:cNvSpPr/>
              <p:nvPr/>
            </p:nvSpPr>
            <p:spPr>
              <a:xfrm>
                <a:off x="4783025" y="330075"/>
                <a:ext cx="1699500" cy="1699500"/>
              </a:xfrm>
              <a:prstGeom prst="rtTriangle">
                <a:avLst/>
              </a:prstGeom>
              <a:solidFill>
                <a:srgbClr val="3F5378"/>
              </a:solidFill>
              <a:ln>
                <a:noFill/>
              </a:ln>
            </p:spPr>
            <p:txBody>
              <a:bodyPr wrap="square" lIns="91425" tIns="91425" rIns="91425" bIns="91425" anchor="ctr" anchorCtr="0">
                <a:noAutofit/>
              </a:bodyPr>
              <a:lstStyle/>
              <a:p>
                <a:pPr marL="0" lvl="0" indent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>
                  <a:latin typeface="Arvo"/>
                  <a:ea typeface="Arvo"/>
                  <a:cs typeface="Arvo"/>
                  <a:sym typeface="Arvo"/>
                </a:endParaRPr>
              </a:p>
            </p:txBody>
          </p:sp>
        </p:grpSp>
      </p:grpSp>
      <p:grpSp>
        <p:nvGrpSpPr>
          <p:cNvPr id="133" name="Shape 133"/>
          <p:cNvGrpSpPr/>
          <p:nvPr/>
        </p:nvGrpSpPr>
        <p:grpSpPr>
          <a:xfrm>
            <a:off x="6946842" y="4472723"/>
            <a:ext cx="2202830" cy="670795"/>
            <a:chOff x="5575242" y="4472723"/>
            <a:chExt cx="2202830" cy="670795"/>
          </a:xfrm>
        </p:grpSpPr>
        <p:sp>
          <p:nvSpPr>
            <p:cNvPr id="134" name="Shape 134"/>
            <p:cNvSpPr/>
            <p:nvPr/>
          </p:nvSpPr>
          <p:spPr>
            <a:xfrm rot="10800000">
              <a:off x="5575242" y="4948334"/>
              <a:ext cx="394200" cy="131400"/>
            </a:xfrm>
            <a:prstGeom prst="triangle">
              <a:avLst>
                <a:gd name="adj" fmla="val 32425"/>
              </a:avLst>
            </a:prstGeom>
            <a:solidFill>
              <a:srgbClr val="D26F00"/>
            </a:soli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35" name="Shape 135"/>
            <p:cNvGrpSpPr/>
            <p:nvPr/>
          </p:nvGrpSpPr>
          <p:grpSpPr>
            <a:xfrm flipH="1">
              <a:off x="5734850" y="4472723"/>
              <a:ext cx="2040837" cy="670795"/>
              <a:chOff x="1297954" y="330075"/>
              <a:chExt cx="5169293" cy="1699506"/>
            </a:xfrm>
          </p:grpSpPr>
          <p:sp>
            <p:nvSpPr>
              <p:cNvPr id="136" name="Shape 136"/>
              <p:cNvSpPr/>
              <p:nvPr/>
            </p:nvSpPr>
            <p:spPr>
              <a:xfrm>
                <a:off x="1297954" y="330081"/>
                <a:ext cx="3476700" cy="1699500"/>
              </a:xfrm>
              <a:prstGeom prst="rect">
                <a:avLst/>
              </a:prstGeom>
              <a:solidFill>
                <a:srgbClr val="C7D3E6"/>
              </a:solidFill>
              <a:ln>
                <a:noFill/>
              </a:ln>
            </p:spPr>
            <p:txBody>
              <a:bodyPr wrap="square" lIns="91425" tIns="91425" rIns="91425" bIns="91425" anchor="ctr" anchorCtr="0">
                <a:noAutofit/>
              </a:bodyPr>
              <a:lstStyle/>
              <a:p>
                <a:pPr marL="0" lvl="0" indent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37" name="Shape 137"/>
              <p:cNvSpPr/>
              <p:nvPr/>
            </p:nvSpPr>
            <p:spPr>
              <a:xfrm>
                <a:off x="4767747" y="330075"/>
                <a:ext cx="1699500" cy="1699500"/>
              </a:xfrm>
              <a:prstGeom prst="rtTriangle">
                <a:avLst/>
              </a:prstGeom>
              <a:solidFill>
                <a:srgbClr val="C7D3E6"/>
              </a:solidFill>
              <a:ln>
                <a:noFill/>
              </a:ln>
            </p:spPr>
            <p:txBody>
              <a:bodyPr wrap="square" lIns="91425" tIns="91425" rIns="91425" bIns="91425" anchor="ctr" anchorCtr="0">
                <a:noAutofit/>
              </a:bodyPr>
              <a:lstStyle/>
              <a:p>
                <a:pPr marL="0" lvl="0" indent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38" name="Shape 138"/>
            <p:cNvGrpSpPr/>
            <p:nvPr/>
          </p:nvGrpSpPr>
          <p:grpSpPr>
            <a:xfrm flipH="1">
              <a:off x="5578209" y="4646738"/>
              <a:ext cx="2199863" cy="304563"/>
              <a:chOff x="-5827153" y="330075"/>
              <a:chExt cx="12276019" cy="1699569"/>
            </a:xfrm>
          </p:grpSpPr>
          <p:sp>
            <p:nvSpPr>
              <p:cNvPr id="139" name="Shape 139"/>
              <p:cNvSpPr/>
              <p:nvPr/>
            </p:nvSpPr>
            <p:spPr>
              <a:xfrm>
                <a:off x="-5827153" y="330144"/>
                <a:ext cx="10612200" cy="1699500"/>
              </a:xfrm>
              <a:prstGeom prst="rect">
                <a:avLst/>
              </a:prstGeom>
              <a:solidFill>
                <a:srgbClr val="FF9800"/>
              </a:solidFill>
              <a:ln>
                <a:noFill/>
              </a:ln>
            </p:spPr>
            <p:txBody>
              <a:bodyPr wrap="square" lIns="91425" tIns="91425" rIns="91425" bIns="91425" anchor="ctr" anchorCtr="0">
                <a:noAutofit/>
              </a:bodyPr>
              <a:lstStyle/>
              <a:p>
                <a:pPr marL="0" lvl="0" indent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40" name="Shape 140"/>
              <p:cNvSpPr/>
              <p:nvPr/>
            </p:nvSpPr>
            <p:spPr>
              <a:xfrm>
                <a:off x="4749366" y="330075"/>
                <a:ext cx="1699500" cy="1699500"/>
              </a:xfrm>
              <a:prstGeom prst="rtTriangle">
                <a:avLst/>
              </a:prstGeom>
              <a:solidFill>
                <a:srgbClr val="FF9800"/>
              </a:solidFill>
              <a:ln>
                <a:noFill/>
              </a:ln>
            </p:spPr>
            <p:txBody>
              <a:bodyPr wrap="square" lIns="91425" tIns="91425" rIns="91425" bIns="91425" anchor="ctr" anchorCtr="0">
                <a:noAutofit/>
              </a:bodyPr>
              <a:lstStyle/>
              <a:p>
                <a:pPr marL="0" lvl="0" indent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sp>
        <p:nvSpPr>
          <p:cNvPr id="141" name="Shape 141"/>
          <p:cNvSpPr txBox="1">
            <a:spLocks noGrp="1"/>
          </p:cNvSpPr>
          <p:nvPr>
            <p:ph type="title"/>
          </p:nvPr>
        </p:nvSpPr>
        <p:spPr>
          <a:xfrm>
            <a:off x="814275" y="392575"/>
            <a:ext cx="5258400" cy="766200"/>
          </a:xfrm>
          <a:prstGeom prst="rect">
            <a:avLst/>
          </a:prstGeom>
        </p:spPr>
        <p:txBody>
          <a:bodyPr wrap="square" lIns="91425" tIns="91425" rIns="91425" bIns="91425" anchor="ctr" anchorCtr="0"/>
          <a:lstStyle>
            <a:lvl1pPr lvl="0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1pPr>
            <a:lvl2pPr lvl="1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2pPr>
            <a:lvl3pPr lvl="2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3pPr>
            <a:lvl4pPr lvl="3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4pPr>
            <a:lvl5pPr lvl="4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5pPr>
            <a:lvl6pPr lvl="5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6pPr>
            <a:lvl7pPr lvl="6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7pPr>
            <a:lvl8pPr lvl="7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8pPr>
            <a:lvl9pPr lvl="8">
              <a:spcBef>
                <a:spcPts val="0"/>
              </a:spcBef>
              <a:spcAft>
                <a:spcPts val="0"/>
              </a:spcAft>
              <a:buSzPts val="2000"/>
              <a:buNone/>
              <a:defRPr/>
            </a:lvl9pPr>
          </a:lstStyle>
          <a:p>
            <a:endParaRPr/>
          </a:p>
        </p:txBody>
      </p:sp>
      <p:sp>
        <p:nvSpPr>
          <p:cNvPr id="142" name="Shape 142"/>
          <p:cNvSpPr txBox="1">
            <a:spLocks noGrp="1"/>
          </p:cNvSpPr>
          <p:nvPr>
            <p:ph type="sldNum" idx="12"/>
          </p:nvPr>
        </p:nvSpPr>
        <p:spPr>
          <a:xfrm>
            <a:off x="7618000" y="4636500"/>
            <a:ext cx="1487400" cy="315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>
  <p:cSld name="Blank">
    <p:spTree>
      <p:nvGrpSpPr>
        <p:cNvPr id="1" name="Shape 16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3" name="Shape 163"/>
          <p:cNvSpPr txBox="1">
            <a:spLocks noGrp="1"/>
          </p:cNvSpPr>
          <p:nvPr>
            <p:ph type="sldNum" idx="12"/>
          </p:nvPr>
        </p:nvSpPr>
        <p:spPr>
          <a:xfrm>
            <a:off x="7618000" y="4636500"/>
            <a:ext cx="1487400" cy="315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‹#›</a:t>
            </a:fld>
            <a:endParaRPr/>
          </a:p>
        </p:txBody>
      </p:sp>
      <p:grpSp>
        <p:nvGrpSpPr>
          <p:cNvPr id="164" name="Shape 164"/>
          <p:cNvGrpSpPr/>
          <p:nvPr/>
        </p:nvGrpSpPr>
        <p:grpSpPr>
          <a:xfrm>
            <a:off x="6946842" y="4472723"/>
            <a:ext cx="2202830" cy="670795"/>
            <a:chOff x="5575242" y="4472723"/>
            <a:chExt cx="2202830" cy="670795"/>
          </a:xfrm>
        </p:grpSpPr>
        <p:sp>
          <p:nvSpPr>
            <p:cNvPr id="165" name="Shape 165"/>
            <p:cNvSpPr/>
            <p:nvPr/>
          </p:nvSpPr>
          <p:spPr>
            <a:xfrm rot="10800000">
              <a:off x="5575242" y="4948334"/>
              <a:ext cx="394200" cy="131400"/>
            </a:xfrm>
            <a:prstGeom prst="triangle">
              <a:avLst>
                <a:gd name="adj" fmla="val 32425"/>
              </a:avLst>
            </a:prstGeom>
            <a:solidFill>
              <a:srgbClr val="D26F00"/>
            </a:soli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66" name="Shape 166"/>
            <p:cNvGrpSpPr/>
            <p:nvPr/>
          </p:nvGrpSpPr>
          <p:grpSpPr>
            <a:xfrm flipH="1">
              <a:off x="5734850" y="4472723"/>
              <a:ext cx="2040837" cy="670795"/>
              <a:chOff x="1297954" y="330075"/>
              <a:chExt cx="5169293" cy="1699506"/>
            </a:xfrm>
          </p:grpSpPr>
          <p:sp>
            <p:nvSpPr>
              <p:cNvPr id="167" name="Shape 167"/>
              <p:cNvSpPr/>
              <p:nvPr/>
            </p:nvSpPr>
            <p:spPr>
              <a:xfrm>
                <a:off x="1297954" y="330081"/>
                <a:ext cx="3476700" cy="1699500"/>
              </a:xfrm>
              <a:prstGeom prst="rect">
                <a:avLst/>
              </a:prstGeom>
              <a:solidFill>
                <a:srgbClr val="C7D3E6"/>
              </a:solidFill>
              <a:ln>
                <a:noFill/>
              </a:ln>
            </p:spPr>
            <p:txBody>
              <a:bodyPr wrap="square" lIns="91425" tIns="91425" rIns="91425" bIns="91425" anchor="ctr" anchorCtr="0">
                <a:noAutofit/>
              </a:bodyPr>
              <a:lstStyle/>
              <a:p>
                <a:pPr marL="0" lvl="0" indent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68" name="Shape 168"/>
              <p:cNvSpPr/>
              <p:nvPr/>
            </p:nvSpPr>
            <p:spPr>
              <a:xfrm>
                <a:off x="4767747" y="330075"/>
                <a:ext cx="1699500" cy="1699500"/>
              </a:xfrm>
              <a:prstGeom prst="rtTriangle">
                <a:avLst/>
              </a:prstGeom>
              <a:solidFill>
                <a:srgbClr val="C7D3E6"/>
              </a:solidFill>
              <a:ln>
                <a:noFill/>
              </a:ln>
            </p:spPr>
            <p:txBody>
              <a:bodyPr wrap="square" lIns="91425" tIns="91425" rIns="91425" bIns="91425" anchor="ctr" anchorCtr="0">
                <a:noAutofit/>
              </a:bodyPr>
              <a:lstStyle/>
              <a:p>
                <a:pPr marL="0" lvl="0" indent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69" name="Shape 169"/>
            <p:cNvGrpSpPr/>
            <p:nvPr/>
          </p:nvGrpSpPr>
          <p:grpSpPr>
            <a:xfrm flipH="1">
              <a:off x="5578209" y="4646738"/>
              <a:ext cx="2199863" cy="304563"/>
              <a:chOff x="-5827153" y="330075"/>
              <a:chExt cx="12276019" cy="1699569"/>
            </a:xfrm>
          </p:grpSpPr>
          <p:sp>
            <p:nvSpPr>
              <p:cNvPr id="170" name="Shape 170"/>
              <p:cNvSpPr/>
              <p:nvPr/>
            </p:nvSpPr>
            <p:spPr>
              <a:xfrm>
                <a:off x="-5827153" y="330144"/>
                <a:ext cx="10612200" cy="1699500"/>
              </a:xfrm>
              <a:prstGeom prst="rect">
                <a:avLst/>
              </a:prstGeom>
              <a:solidFill>
                <a:srgbClr val="FF9800"/>
              </a:solidFill>
              <a:ln>
                <a:noFill/>
              </a:ln>
            </p:spPr>
            <p:txBody>
              <a:bodyPr wrap="square" lIns="91425" tIns="91425" rIns="91425" bIns="91425" anchor="ctr" anchorCtr="0">
                <a:noAutofit/>
              </a:bodyPr>
              <a:lstStyle/>
              <a:p>
                <a:pPr marL="0" lvl="0" indent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1" name="Shape 171"/>
              <p:cNvSpPr/>
              <p:nvPr/>
            </p:nvSpPr>
            <p:spPr>
              <a:xfrm>
                <a:off x="4749366" y="330075"/>
                <a:ext cx="1699500" cy="1699500"/>
              </a:xfrm>
              <a:prstGeom prst="rtTriangle">
                <a:avLst/>
              </a:prstGeom>
              <a:solidFill>
                <a:srgbClr val="FF9800"/>
              </a:solidFill>
              <a:ln>
                <a:noFill/>
              </a:ln>
            </p:spPr>
            <p:txBody>
              <a:bodyPr wrap="square" lIns="91425" tIns="91425" rIns="91425" bIns="91425" anchor="ctr" anchorCtr="0">
                <a:noAutofit/>
              </a:bodyPr>
              <a:lstStyle/>
              <a:p>
                <a:pPr marL="0" lvl="0" indent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  <p:grpSp>
        <p:nvGrpSpPr>
          <p:cNvPr id="172" name="Shape 172"/>
          <p:cNvGrpSpPr/>
          <p:nvPr/>
        </p:nvGrpSpPr>
        <p:grpSpPr>
          <a:xfrm rot="10800000">
            <a:off x="-8" y="-2"/>
            <a:ext cx="2202830" cy="670795"/>
            <a:chOff x="5575242" y="4472723"/>
            <a:chExt cx="2202830" cy="670795"/>
          </a:xfrm>
        </p:grpSpPr>
        <p:sp>
          <p:nvSpPr>
            <p:cNvPr id="173" name="Shape 173"/>
            <p:cNvSpPr/>
            <p:nvPr/>
          </p:nvSpPr>
          <p:spPr>
            <a:xfrm rot="10800000">
              <a:off x="5575242" y="4948334"/>
              <a:ext cx="394200" cy="131400"/>
            </a:xfrm>
            <a:prstGeom prst="triangle">
              <a:avLst>
                <a:gd name="adj" fmla="val 32425"/>
              </a:avLst>
            </a:prstGeom>
            <a:solidFill>
              <a:srgbClr val="263248"/>
            </a:solidFill>
            <a:ln>
              <a:noFill/>
            </a:ln>
          </p:spPr>
          <p:txBody>
            <a:bodyPr wrap="square" lIns="91425" tIns="91425" rIns="91425" bIns="91425" anchor="ctr" anchorCtr="0">
              <a:noAutofit/>
            </a:bodyPr>
            <a:lstStyle/>
            <a:p>
              <a:pPr marL="0" lvl="0" indent="0">
                <a:spcBef>
                  <a:spcPts val="0"/>
                </a:spcBef>
                <a:spcAft>
                  <a:spcPts val="0"/>
                </a:spcAft>
                <a:buNone/>
              </a:pPr>
              <a:endParaRPr/>
            </a:p>
          </p:txBody>
        </p:sp>
        <p:grpSp>
          <p:nvGrpSpPr>
            <p:cNvPr id="174" name="Shape 174"/>
            <p:cNvGrpSpPr/>
            <p:nvPr/>
          </p:nvGrpSpPr>
          <p:grpSpPr>
            <a:xfrm flipH="1">
              <a:off x="5734850" y="4472723"/>
              <a:ext cx="2040837" cy="670795"/>
              <a:chOff x="1297954" y="330075"/>
              <a:chExt cx="5169293" cy="1699506"/>
            </a:xfrm>
          </p:grpSpPr>
          <p:sp>
            <p:nvSpPr>
              <p:cNvPr id="175" name="Shape 175"/>
              <p:cNvSpPr/>
              <p:nvPr/>
            </p:nvSpPr>
            <p:spPr>
              <a:xfrm>
                <a:off x="1297954" y="330081"/>
                <a:ext cx="3476700" cy="1699500"/>
              </a:xfrm>
              <a:prstGeom prst="rect">
                <a:avLst/>
              </a:prstGeom>
              <a:solidFill>
                <a:srgbClr val="C7D3E6"/>
              </a:solidFill>
              <a:ln>
                <a:noFill/>
              </a:ln>
            </p:spPr>
            <p:txBody>
              <a:bodyPr wrap="square" lIns="91425" tIns="91425" rIns="91425" bIns="91425" anchor="ctr" anchorCtr="0">
                <a:noAutofit/>
              </a:bodyPr>
              <a:lstStyle/>
              <a:p>
                <a:pPr marL="0" lvl="0" indent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6" name="Shape 176"/>
              <p:cNvSpPr/>
              <p:nvPr/>
            </p:nvSpPr>
            <p:spPr>
              <a:xfrm>
                <a:off x="4767747" y="330075"/>
                <a:ext cx="1699500" cy="1699500"/>
              </a:xfrm>
              <a:prstGeom prst="rtTriangle">
                <a:avLst/>
              </a:prstGeom>
              <a:solidFill>
                <a:srgbClr val="C7D3E6"/>
              </a:solidFill>
              <a:ln>
                <a:noFill/>
              </a:ln>
            </p:spPr>
            <p:txBody>
              <a:bodyPr wrap="square" lIns="91425" tIns="91425" rIns="91425" bIns="91425" anchor="ctr" anchorCtr="0">
                <a:noAutofit/>
              </a:bodyPr>
              <a:lstStyle/>
              <a:p>
                <a:pPr marL="0" lvl="0" indent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  <p:grpSp>
          <p:nvGrpSpPr>
            <p:cNvPr id="177" name="Shape 177"/>
            <p:cNvGrpSpPr/>
            <p:nvPr/>
          </p:nvGrpSpPr>
          <p:grpSpPr>
            <a:xfrm flipH="1">
              <a:off x="5578209" y="4646738"/>
              <a:ext cx="2199863" cy="304563"/>
              <a:chOff x="-5827153" y="330075"/>
              <a:chExt cx="12276019" cy="1699569"/>
            </a:xfrm>
          </p:grpSpPr>
          <p:sp>
            <p:nvSpPr>
              <p:cNvPr id="178" name="Shape 178"/>
              <p:cNvSpPr/>
              <p:nvPr/>
            </p:nvSpPr>
            <p:spPr>
              <a:xfrm>
                <a:off x="-5827153" y="330144"/>
                <a:ext cx="10612200" cy="1699500"/>
              </a:xfrm>
              <a:prstGeom prst="rect">
                <a:avLst/>
              </a:prstGeom>
              <a:solidFill>
                <a:srgbClr val="3F5378"/>
              </a:solidFill>
              <a:ln>
                <a:noFill/>
              </a:ln>
            </p:spPr>
            <p:txBody>
              <a:bodyPr wrap="square" lIns="91425" tIns="91425" rIns="91425" bIns="91425" anchor="ctr" anchorCtr="0">
                <a:noAutofit/>
              </a:bodyPr>
              <a:lstStyle/>
              <a:p>
                <a:pPr marL="0" lvl="0" indent="0" rtl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  <p:sp>
            <p:nvSpPr>
              <p:cNvPr id="179" name="Shape 179"/>
              <p:cNvSpPr/>
              <p:nvPr/>
            </p:nvSpPr>
            <p:spPr>
              <a:xfrm>
                <a:off x="4749366" y="330075"/>
                <a:ext cx="1699500" cy="1699500"/>
              </a:xfrm>
              <a:prstGeom prst="rtTriangle">
                <a:avLst/>
              </a:prstGeom>
              <a:solidFill>
                <a:srgbClr val="3F5378"/>
              </a:solidFill>
              <a:ln>
                <a:noFill/>
              </a:ln>
            </p:spPr>
            <p:txBody>
              <a:bodyPr wrap="square" lIns="91425" tIns="91425" rIns="91425" bIns="91425" anchor="ctr" anchorCtr="0">
                <a:noAutofit/>
              </a:bodyPr>
              <a:lstStyle/>
              <a:p>
                <a:pPr marL="0" lvl="0" indent="0">
                  <a:spcBef>
                    <a:spcPts val="0"/>
                  </a:spcBef>
                  <a:spcAft>
                    <a:spcPts val="0"/>
                  </a:spcAft>
                  <a:buNone/>
                </a:pPr>
                <a:endParaRPr/>
              </a:p>
            </p:txBody>
          </p:sp>
        </p:grpSp>
      </p:grp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en-US"/>
              <a:t>Click to edit Master title style</a:t>
            </a:r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40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en-US"/>
              <a:t>Click to edit Master subtitle style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fld id="{D52A9383-FAAF-49A0-8232-619F84C93F69}" type="datetimeFigureOut">
              <a:rPr lang="en-US" smtClean="0"/>
              <a:t>11/24/2020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lIns="68580" tIns="34290" rIns="68580" bIns="34290"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A4E338A-B7B0-475D-B4B5-521013CB60B7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4434884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 name="simple-light">
    <p:bg>
      <p:bgPr>
        <a:solidFill>
          <a:schemeClr val="lt1"/>
        </a:solidFill>
        <a:effectLst/>
      </p:bgPr>
    </p:bg>
    <p:spTree>
      <p:nvGrpSpPr>
        <p:cNvPr id="1" name="Shape 5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Shape 6"/>
          <p:cNvSpPr txBox="1">
            <a:spLocks noGrp="1"/>
          </p:cNvSpPr>
          <p:nvPr>
            <p:ph type="title"/>
          </p:nvPr>
        </p:nvSpPr>
        <p:spPr>
          <a:xfrm>
            <a:off x="814275" y="392575"/>
            <a:ext cx="5258400" cy="7662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lvl="0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oboto Condensed"/>
              <a:buNone/>
              <a:defRPr sz="20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1pPr>
            <a:lvl2pPr lvl="1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oboto Condensed"/>
              <a:buNone/>
              <a:defRPr sz="20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2pPr>
            <a:lvl3pPr lvl="2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oboto Condensed"/>
              <a:buNone/>
              <a:defRPr sz="20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3pPr>
            <a:lvl4pPr lvl="3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oboto Condensed"/>
              <a:buNone/>
              <a:defRPr sz="20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4pPr>
            <a:lvl5pPr lvl="4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oboto Condensed"/>
              <a:buNone/>
              <a:defRPr sz="20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5pPr>
            <a:lvl6pPr lvl="5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oboto Condensed"/>
              <a:buNone/>
              <a:defRPr sz="20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6pPr>
            <a:lvl7pPr lvl="6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oboto Condensed"/>
              <a:buNone/>
              <a:defRPr sz="20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7pPr>
            <a:lvl8pPr lvl="7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oboto Condensed"/>
              <a:buNone/>
              <a:defRPr sz="20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8pPr>
            <a:lvl9pPr lvl="8">
              <a:spcBef>
                <a:spcPts val="0"/>
              </a:spcBef>
              <a:spcAft>
                <a:spcPts val="0"/>
              </a:spcAft>
              <a:buClr>
                <a:srgbClr val="FFFFFF"/>
              </a:buClr>
              <a:buSzPts val="2000"/>
              <a:buFont typeface="Roboto Condensed"/>
              <a:buNone/>
              <a:defRPr sz="20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defRPr>
            </a:lvl9pPr>
          </a:lstStyle>
          <a:p>
            <a:endParaRPr/>
          </a:p>
        </p:txBody>
      </p:sp>
      <p:sp>
        <p:nvSpPr>
          <p:cNvPr id="7" name="Shape 7"/>
          <p:cNvSpPr txBox="1">
            <a:spLocks noGrp="1"/>
          </p:cNvSpPr>
          <p:nvPr>
            <p:ph type="body" idx="1"/>
          </p:nvPr>
        </p:nvSpPr>
        <p:spPr>
          <a:xfrm>
            <a:off x="814275" y="1327350"/>
            <a:ext cx="6132600" cy="31455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/>
          <a:lstStyle>
            <a:lvl1pPr marL="457200" lvl="0" indent="-381000">
              <a:spcBef>
                <a:spcPts val="600"/>
              </a:spcBef>
              <a:spcAft>
                <a:spcPts val="0"/>
              </a:spcAft>
              <a:buClr>
                <a:srgbClr val="C7D3E6"/>
              </a:buClr>
              <a:buSzPts val="2400"/>
              <a:buFont typeface="Roboto Condensed Light"/>
              <a:buChar char="▰"/>
              <a:defRPr sz="2400">
                <a:solidFill>
                  <a:srgbClr val="263248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1pPr>
            <a:lvl2pPr marL="914400" lvl="1" indent="-381000">
              <a:spcBef>
                <a:spcPts val="1000"/>
              </a:spcBef>
              <a:spcAft>
                <a:spcPts val="0"/>
              </a:spcAft>
              <a:buClr>
                <a:srgbClr val="C7D3E6"/>
              </a:buClr>
              <a:buSzPts val="2400"/>
              <a:buFont typeface="Roboto Condensed Light"/>
              <a:buChar char="▻"/>
              <a:defRPr sz="2400">
                <a:solidFill>
                  <a:srgbClr val="263248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2pPr>
            <a:lvl3pPr marL="1371600" lvl="2" indent="-381000">
              <a:spcBef>
                <a:spcPts val="1000"/>
              </a:spcBef>
              <a:spcAft>
                <a:spcPts val="0"/>
              </a:spcAft>
              <a:buClr>
                <a:srgbClr val="C7D3E6"/>
              </a:buClr>
              <a:buSzPts val="2400"/>
              <a:buFont typeface="Roboto Condensed Light"/>
              <a:buChar char="▻"/>
              <a:defRPr sz="2400">
                <a:solidFill>
                  <a:srgbClr val="263248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3pPr>
            <a:lvl4pPr marL="1828800" lvl="3" indent="-381000">
              <a:spcBef>
                <a:spcPts val="1000"/>
              </a:spcBef>
              <a:spcAft>
                <a:spcPts val="0"/>
              </a:spcAft>
              <a:buClr>
                <a:srgbClr val="C7D3E6"/>
              </a:buClr>
              <a:buSzPts val="2400"/>
              <a:buFont typeface="Roboto Condensed Light"/>
              <a:buChar char="▻"/>
              <a:defRPr sz="2400">
                <a:solidFill>
                  <a:srgbClr val="263248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4pPr>
            <a:lvl5pPr marL="2286000" lvl="4" indent="-381000">
              <a:spcBef>
                <a:spcPts val="1000"/>
              </a:spcBef>
              <a:spcAft>
                <a:spcPts val="0"/>
              </a:spcAft>
              <a:buClr>
                <a:srgbClr val="C7D3E6"/>
              </a:buClr>
              <a:buSzPts val="2400"/>
              <a:buFont typeface="Roboto Condensed Light"/>
              <a:buChar char="▻"/>
              <a:defRPr sz="2400">
                <a:solidFill>
                  <a:srgbClr val="263248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5pPr>
            <a:lvl6pPr marL="2743200" lvl="5" indent="-381000">
              <a:spcBef>
                <a:spcPts val="1000"/>
              </a:spcBef>
              <a:spcAft>
                <a:spcPts val="0"/>
              </a:spcAft>
              <a:buClr>
                <a:srgbClr val="C7D3E6"/>
              </a:buClr>
              <a:buSzPts val="2400"/>
              <a:buFont typeface="Roboto Condensed Light"/>
              <a:buChar char="▻"/>
              <a:defRPr sz="2400">
                <a:solidFill>
                  <a:srgbClr val="263248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6pPr>
            <a:lvl7pPr marL="3200400" lvl="6" indent="-381000">
              <a:spcBef>
                <a:spcPts val="1000"/>
              </a:spcBef>
              <a:spcAft>
                <a:spcPts val="0"/>
              </a:spcAft>
              <a:buClr>
                <a:srgbClr val="C7D3E6"/>
              </a:buClr>
              <a:buSzPts val="2400"/>
              <a:buFont typeface="Roboto Condensed Light"/>
              <a:buChar char="▻"/>
              <a:defRPr sz="2400">
                <a:solidFill>
                  <a:srgbClr val="263248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7pPr>
            <a:lvl8pPr marL="3657600" lvl="7" indent="-381000">
              <a:spcBef>
                <a:spcPts val="1000"/>
              </a:spcBef>
              <a:spcAft>
                <a:spcPts val="0"/>
              </a:spcAft>
              <a:buClr>
                <a:srgbClr val="C7D3E6"/>
              </a:buClr>
              <a:buSzPts val="2400"/>
              <a:buFont typeface="Roboto Condensed Light"/>
              <a:buChar char="▻"/>
              <a:defRPr sz="2400">
                <a:solidFill>
                  <a:srgbClr val="263248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8pPr>
            <a:lvl9pPr marL="4114800" lvl="8" indent="-381000">
              <a:spcBef>
                <a:spcPts val="1000"/>
              </a:spcBef>
              <a:spcAft>
                <a:spcPts val="1000"/>
              </a:spcAft>
              <a:buClr>
                <a:srgbClr val="C7D3E6"/>
              </a:buClr>
              <a:buSzPts val="2400"/>
              <a:buFont typeface="Roboto Condensed Light"/>
              <a:buChar char="▻"/>
              <a:defRPr sz="2400">
                <a:solidFill>
                  <a:srgbClr val="263248"/>
                </a:solidFill>
                <a:latin typeface="Roboto Condensed Light"/>
                <a:ea typeface="Roboto Condensed Light"/>
                <a:cs typeface="Roboto Condensed Light"/>
                <a:sym typeface="Roboto Condensed Light"/>
              </a:defRPr>
            </a:lvl9pPr>
          </a:lstStyle>
          <a:p>
            <a:endParaRPr/>
          </a:p>
        </p:txBody>
      </p:sp>
      <p:sp>
        <p:nvSpPr>
          <p:cNvPr id="8" name="Shape 8"/>
          <p:cNvSpPr txBox="1">
            <a:spLocks noGrp="1"/>
          </p:cNvSpPr>
          <p:nvPr>
            <p:ph type="sldNum" idx="12"/>
          </p:nvPr>
        </p:nvSpPr>
        <p:spPr>
          <a:xfrm>
            <a:off x="7618000" y="4636500"/>
            <a:ext cx="1487400" cy="315600"/>
          </a:xfrm>
          <a:prstGeom prst="rect">
            <a:avLst/>
          </a:prstGeom>
          <a:noFill/>
          <a:ln>
            <a:noFill/>
          </a:ln>
        </p:spPr>
        <p:txBody>
          <a:bodyPr wrap="square" lIns="91425" tIns="91425" rIns="91425" bIns="91425" anchor="ctr" anchorCtr="0">
            <a:noAutofit/>
          </a:bodyPr>
          <a:lstStyle/>
          <a:p>
            <a:pPr marL="0" lvl="0" indent="0" algn="r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z="1200" b="1">
                <a:solidFill>
                  <a:srgbClr val="FFFFFF"/>
                </a:solidFill>
                <a:latin typeface="Roboto Condensed"/>
                <a:ea typeface="Roboto Condensed"/>
                <a:cs typeface="Roboto Condensed"/>
                <a:sym typeface="Roboto Condensed"/>
              </a:rPr>
              <a:t>‹#›</a:t>
            </a:fld>
            <a:endParaRPr sz="1200" b="1">
              <a:solidFill>
                <a:srgbClr val="FFFFFF"/>
              </a:solidFill>
              <a:latin typeface="Roboto Condensed"/>
              <a:ea typeface="Roboto Condensed"/>
              <a:cs typeface="Roboto Condensed"/>
              <a:sym typeface="Roboto Condensed"/>
            </a:endParaRPr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sldLayoutIdLst>
    <p:sldLayoutId id="2147483649" r:id="rId1"/>
    <p:sldLayoutId id="2147483654" r:id="rId2"/>
    <p:sldLayoutId id="2147483656" r:id="rId3"/>
    <p:sldLayoutId id="2147483658" r:id="rId4"/>
  </p:sldLayoutIdLst>
  <p:transition>
    <p:fade thruBlk="1"/>
  </p:transition>
  <p:hf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None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8" Type="http://schemas.openxmlformats.org/officeDocument/2006/relationships/image" Target="../media/image6.emf"/><Relationship Id="rId3" Type="http://schemas.microsoft.com/office/2007/relationships/hdphoto" Target="../media/hdphoto1.wdp"/><Relationship Id="rId7" Type="http://schemas.openxmlformats.org/officeDocument/2006/relationships/image" Target="../media/image5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4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_rels/slide16.xml.rels><?xml version="1.0" encoding="UTF-8" standalone="yes"?>
<Relationships xmlns="http://schemas.openxmlformats.org/package/2006/relationships"><Relationship Id="rId3" Type="http://schemas.openxmlformats.org/officeDocument/2006/relationships/slide" Target="slide44.xml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4.xml"/><Relationship Id="rId4" Type="http://schemas.openxmlformats.org/officeDocument/2006/relationships/slide" Target="slide43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4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4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4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4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3.xml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Relationship Id="rId4" Type="http://schemas.openxmlformats.org/officeDocument/2006/relationships/slide" Target="slide39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3.xml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jpg"/><Relationship Id="rId1" Type="http://schemas.openxmlformats.org/officeDocument/2006/relationships/slideLayout" Target="../slideLayouts/slideLayout3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jpg"/><Relationship Id="rId1" Type="http://schemas.openxmlformats.org/officeDocument/2006/relationships/slideLayout" Target="../slideLayouts/slideLayout3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g"/><Relationship Id="rId1" Type="http://schemas.openxmlformats.org/officeDocument/2006/relationships/slideLayout" Target="../slideLayouts/slideLayout3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g"/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3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3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3.xml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3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3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3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3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3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1.xml"/><Relationship Id="rId2" Type="http://schemas.openxmlformats.org/officeDocument/2006/relationships/diagramData" Target="../diagrams/data1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1.xml"/><Relationship Id="rId5" Type="http://schemas.openxmlformats.org/officeDocument/2006/relationships/diagramColors" Target="../diagrams/colors1.xml"/><Relationship Id="rId4" Type="http://schemas.openxmlformats.org/officeDocument/2006/relationships/diagramQuickStyle" Target="../diagrams/quickStyle1.xml"/></Relationships>
</file>

<file path=ppt/slides/_rels/slide3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Relationship Id="rId4" Type="http://schemas.openxmlformats.org/officeDocument/2006/relationships/slide" Target="slide39.xml"/></Relationships>
</file>

<file path=ppt/slides/_rels/slide3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emf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jpg"/><Relationship Id="rId1" Type="http://schemas.openxmlformats.org/officeDocument/2006/relationships/slideLayout" Target="../slideLayouts/slideLayout3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Relationship Id="rId4" Type="http://schemas.openxmlformats.org/officeDocument/2006/relationships/slide" Target="slide39.xml"/></Relationships>
</file>

<file path=ppt/slides/_rels/slide4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Relationship Id="rId4" Type="http://schemas.openxmlformats.org/officeDocument/2006/relationships/slide" Target="slide39.xml"/></Relationships>
</file>

<file path=ppt/slides/_rels/slide4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3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emf"/><Relationship Id="rId1" Type="http://schemas.openxmlformats.org/officeDocument/2006/relationships/slideLayout" Target="../slideLayouts/slideLayout3.xml"/></Relationships>
</file>

<file path=ppt/slides/_rels/slide4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emf"/><Relationship Id="rId1" Type="http://schemas.openxmlformats.org/officeDocument/2006/relationships/slideLayout" Target="../slideLayouts/slideLayout3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3.xml"/></Relationships>
</file>

<file path=ppt/slides/_rels/slide4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1.png"/><Relationship Id="rId1" Type="http://schemas.openxmlformats.org/officeDocument/2006/relationships/slideLayout" Target="../slideLayouts/slideLayout3.xml"/></Relationships>
</file>

<file path=ppt/slides/_rels/slide4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Relationship Id="rId4" Type="http://schemas.openxmlformats.org/officeDocument/2006/relationships/slide" Target="slide39.xml"/></Relationships>
</file>

<file path=ppt/slides/_rels/slide4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3.xml"/></Relationships>
</file>

<file path=ppt/slides/_rels/slide5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3.xml"/></Relationships>
</file>

<file path=ppt/slides/_rels/slide5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Relationship Id="rId4" Type="http://schemas.openxmlformats.org/officeDocument/2006/relationships/slide" Target="slide39.xml"/></Relationships>
</file>

<file path=ppt/slides/_rels/slide5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3.xml"/></Relationships>
</file>

<file path=ppt/slides/_rels/slide5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Relationship Id="rId4" Type="http://schemas.openxmlformats.org/officeDocument/2006/relationships/slide" Target="slide39.xml"/></Relationships>
</file>

<file path=ppt/slides/_rels/slide5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emf"/><Relationship Id="rId1" Type="http://schemas.openxmlformats.org/officeDocument/2006/relationships/slideLayout" Target="../slideLayouts/slideLayout3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4.xml"/><Relationship Id="rId1" Type="http://schemas.openxmlformats.org/officeDocument/2006/relationships/slideLayout" Target="../slideLayouts/slideLayout1.xml"/></Relationships>
</file>

<file path=ppt/slides/_rels/slide5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5.xml"/><Relationship Id="rId1" Type="http://schemas.openxmlformats.org/officeDocument/2006/relationships/slideLayout" Target="../slideLayouts/slideLayout1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2.xml"/><Relationship Id="rId2" Type="http://schemas.openxmlformats.org/officeDocument/2006/relationships/diagramData" Target="../diagrams/data2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2.xml"/><Relationship Id="rId5" Type="http://schemas.openxmlformats.org/officeDocument/2006/relationships/diagramColors" Target="../diagrams/colors2.xml"/><Relationship Id="rId4" Type="http://schemas.openxmlformats.org/officeDocument/2006/relationships/diagramQuickStyle" Target="../diagrams/quickStyle2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3.xml"/><Relationship Id="rId5" Type="http://schemas.openxmlformats.org/officeDocument/2006/relationships/image" Target="../media/image11.png"/><Relationship Id="rId4" Type="http://schemas.openxmlformats.org/officeDocument/2006/relationships/image" Target="../media/image10.png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6.xml"/><Relationship Id="rId1" Type="http://schemas.openxmlformats.org/officeDocument/2006/relationships/slideLayout" Target="../slideLayouts/slideLayout4.xml"/></Relationships>
</file>

<file path=ppt/slides/_rels/slide6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7.xml"/><Relationship Id="rId1" Type="http://schemas.openxmlformats.org/officeDocument/2006/relationships/slideLayout" Target="../slideLayouts/slideLayout1.xml"/></Relationships>
</file>

<file path=ppt/slides/_rels/slide62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3.xml"/><Relationship Id="rId2" Type="http://schemas.openxmlformats.org/officeDocument/2006/relationships/diagramData" Target="../diagrams/data3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3.xml"/><Relationship Id="rId5" Type="http://schemas.openxmlformats.org/officeDocument/2006/relationships/diagramColors" Target="../diagrams/colors3.xml"/><Relationship Id="rId4" Type="http://schemas.openxmlformats.org/officeDocument/2006/relationships/diagramQuickStyle" Target="../diagrams/quickStyle3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4.xml"/><Relationship Id="rId2" Type="http://schemas.openxmlformats.org/officeDocument/2006/relationships/diagramData" Target="../diagrams/data4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4.xml"/><Relationship Id="rId5" Type="http://schemas.openxmlformats.org/officeDocument/2006/relationships/diagramColors" Target="../diagrams/colors4.xml"/><Relationship Id="rId4" Type="http://schemas.openxmlformats.org/officeDocument/2006/relationships/diagramQuickStyle" Target="../diagrams/quickStyle4.xml"/></Relationships>
</file>

<file path=ppt/slides/_rels/slide64.xml.rels><?xml version="1.0" encoding="UTF-8" standalone="yes"?>
<Relationships xmlns="http://schemas.openxmlformats.org/package/2006/relationships"><Relationship Id="rId3" Type="http://schemas.openxmlformats.org/officeDocument/2006/relationships/slide" Target="slide68.xml"/><Relationship Id="rId2" Type="http://schemas.openxmlformats.org/officeDocument/2006/relationships/notesSlide" Target="../notesSlides/notesSlide18.xml"/><Relationship Id="rId1" Type="http://schemas.openxmlformats.org/officeDocument/2006/relationships/slideLayout" Target="../slideLayouts/slideLayout4.xml"/><Relationship Id="rId4" Type="http://schemas.openxmlformats.org/officeDocument/2006/relationships/slide" Target="slide67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slide" Target="slide71.xml"/><Relationship Id="rId2" Type="http://schemas.openxmlformats.org/officeDocument/2006/relationships/notesSlide" Target="../notesSlides/notesSlide19.xml"/><Relationship Id="rId1" Type="http://schemas.openxmlformats.org/officeDocument/2006/relationships/slideLayout" Target="../slideLayouts/slideLayout4.xml"/></Relationships>
</file>

<file path=ppt/slides/_rels/slide66.xml.rels><?xml version="1.0" encoding="UTF-8" standalone="yes"?>
<Relationships xmlns="http://schemas.openxmlformats.org/package/2006/relationships"><Relationship Id="rId3" Type="http://schemas.openxmlformats.org/officeDocument/2006/relationships/slide" Target="slide73.xml"/><Relationship Id="rId2" Type="http://schemas.openxmlformats.org/officeDocument/2006/relationships/notesSlide" Target="../notesSlides/notesSlide20.xml"/><Relationship Id="rId1" Type="http://schemas.openxmlformats.org/officeDocument/2006/relationships/slideLayout" Target="../slideLayouts/slideLayout4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emf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3.xml"/><Relationship Id="rId4" Type="http://schemas.openxmlformats.org/officeDocument/2006/relationships/slide" Target="slide64.xml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3.xml"/></Relationships>
</file>

<file path=ppt/slides/_rels/slide69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emf"/><Relationship Id="rId1" Type="http://schemas.openxmlformats.org/officeDocument/2006/relationships/slideLayout" Target="../slideLayouts/slideLayout3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70.xml.rels><?xml version="1.0" encoding="UTF-8" standalone="yes"?>
<Relationships xmlns="http://schemas.openxmlformats.org/package/2006/relationships"><Relationship Id="rId3" Type="http://schemas.openxmlformats.org/officeDocument/2006/relationships/slide" Target="slide64.xml"/><Relationship Id="rId2" Type="http://schemas.openxmlformats.org/officeDocument/2006/relationships/image" Target="../media/image41.emf"/><Relationship Id="rId1" Type="http://schemas.openxmlformats.org/officeDocument/2006/relationships/slideLayout" Target="../slideLayouts/slideLayout3.xml"/></Relationships>
</file>

<file path=ppt/slides/_rels/slide71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emf"/><Relationship Id="rId1" Type="http://schemas.openxmlformats.org/officeDocument/2006/relationships/slideLayout" Target="../slideLayouts/slideLayout3.xml"/></Relationships>
</file>

<file path=ppt/slides/_rels/slide72.xml.rels><?xml version="1.0" encoding="UTF-8" standalone="yes"?>
<Relationships xmlns="http://schemas.openxmlformats.org/package/2006/relationships"><Relationship Id="rId3" Type="http://schemas.openxmlformats.org/officeDocument/2006/relationships/slide" Target="slide65.xml"/><Relationship Id="rId2" Type="http://schemas.openxmlformats.org/officeDocument/2006/relationships/image" Target="../media/image6.emf"/><Relationship Id="rId1" Type="http://schemas.openxmlformats.org/officeDocument/2006/relationships/slideLayout" Target="../slideLayouts/slideLayout3.xml"/></Relationships>
</file>

<file path=ppt/slides/_rels/slide7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1.xml"/><Relationship Id="rId1" Type="http://schemas.openxmlformats.org/officeDocument/2006/relationships/slideLayout" Target="../slideLayouts/slideLayout1.xml"/></Relationships>
</file>

<file path=ppt/slides/_rels/slide74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5.xml"/><Relationship Id="rId2" Type="http://schemas.openxmlformats.org/officeDocument/2006/relationships/diagramData" Target="../diagrams/data5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5.xml"/><Relationship Id="rId5" Type="http://schemas.openxmlformats.org/officeDocument/2006/relationships/diagramColors" Target="../diagrams/colors5.xml"/><Relationship Id="rId4" Type="http://schemas.openxmlformats.org/officeDocument/2006/relationships/diagramQuickStyle" Target="../diagrams/quickStyle5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6.xml"/><Relationship Id="rId2" Type="http://schemas.openxmlformats.org/officeDocument/2006/relationships/diagramData" Target="../diagrams/data6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6.xml"/><Relationship Id="rId5" Type="http://schemas.openxmlformats.org/officeDocument/2006/relationships/diagramColors" Target="../diagrams/colors6.xml"/><Relationship Id="rId4" Type="http://schemas.openxmlformats.org/officeDocument/2006/relationships/diagramQuickStyle" Target="../diagrams/quickStyle6.xml"/></Relationships>
</file>

<file path=ppt/slides/_rels/slide76.xml.rels><?xml version="1.0" encoding="UTF-8" standalone="yes"?>
<Relationships xmlns="http://schemas.openxmlformats.org/package/2006/relationships"><Relationship Id="rId3" Type="http://schemas.openxmlformats.org/officeDocument/2006/relationships/slide" Target="slide78.xml"/><Relationship Id="rId2" Type="http://schemas.openxmlformats.org/officeDocument/2006/relationships/notesSlide" Target="../notesSlides/notesSlide22.xml"/><Relationship Id="rId1" Type="http://schemas.openxmlformats.org/officeDocument/2006/relationships/slideLayout" Target="../slideLayouts/slideLayout4.xml"/><Relationship Id="rId5" Type="http://schemas.openxmlformats.org/officeDocument/2006/relationships/slide" Target="slide79.xml"/><Relationship Id="rId4" Type="http://schemas.openxmlformats.org/officeDocument/2006/relationships/slide" Target="slide77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emf"/><Relationship Id="rId2" Type="http://schemas.openxmlformats.org/officeDocument/2006/relationships/notesSlide" Target="../notesSlides/notesSlide23.xml"/><Relationship Id="rId1" Type="http://schemas.openxmlformats.org/officeDocument/2006/relationships/slideLayout" Target="../slideLayouts/slideLayout3.xml"/><Relationship Id="rId5" Type="http://schemas.openxmlformats.org/officeDocument/2006/relationships/slide" Target="slide76.xml"/><Relationship Id="rId4" Type="http://schemas.openxmlformats.org/officeDocument/2006/relationships/image" Target="../media/image44.png"/></Relationships>
</file>

<file path=ppt/slides/_rels/slide78.xml.rels><?xml version="1.0" encoding="UTF-8" standalone="yes"?>
<Relationships xmlns="http://schemas.openxmlformats.org/package/2006/relationships"><Relationship Id="rId3" Type="http://schemas.openxmlformats.org/officeDocument/2006/relationships/image" Target="../media/image45.png"/><Relationship Id="rId2" Type="http://schemas.openxmlformats.org/officeDocument/2006/relationships/notesSlide" Target="../notesSlides/notesSlide24.xml"/><Relationship Id="rId1" Type="http://schemas.openxmlformats.org/officeDocument/2006/relationships/slideLayout" Target="../slideLayouts/slideLayout3.xml"/><Relationship Id="rId4" Type="http://schemas.openxmlformats.org/officeDocument/2006/relationships/slide" Target="slide76.xml"/></Relationships>
</file>

<file path=ppt/slides/_rels/slide7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5.xml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80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7.xml"/><Relationship Id="rId2" Type="http://schemas.openxmlformats.org/officeDocument/2006/relationships/diagramData" Target="../diagrams/data7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7.xml"/><Relationship Id="rId5" Type="http://schemas.openxmlformats.org/officeDocument/2006/relationships/diagramColors" Target="../diagrams/colors7.xml"/><Relationship Id="rId4" Type="http://schemas.openxmlformats.org/officeDocument/2006/relationships/diagramQuickStyle" Target="../diagrams/quickStyle7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slide" Target="slide84.xml"/><Relationship Id="rId2" Type="http://schemas.openxmlformats.org/officeDocument/2006/relationships/notesSlide" Target="../notesSlides/notesSlide26.xml"/><Relationship Id="rId1" Type="http://schemas.openxmlformats.org/officeDocument/2006/relationships/slideLayout" Target="../slideLayouts/slideLayout4.xml"/><Relationship Id="rId4" Type="http://schemas.openxmlformats.org/officeDocument/2006/relationships/slide" Target="slide83.xml"/></Relationships>
</file>

<file path=ppt/slides/_rels/slide82.xml.rels><?xml version="1.0" encoding="UTF-8" standalone="yes"?>
<Relationships xmlns="http://schemas.openxmlformats.org/package/2006/relationships"><Relationship Id="rId3" Type="http://schemas.openxmlformats.org/officeDocument/2006/relationships/slide" Target="slide86.xml"/><Relationship Id="rId2" Type="http://schemas.openxmlformats.org/officeDocument/2006/relationships/notesSlide" Target="../notesSlides/notesSlide27.xml"/><Relationship Id="rId1" Type="http://schemas.openxmlformats.org/officeDocument/2006/relationships/slideLayout" Target="../slideLayouts/slideLayout4.xml"/><Relationship Id="rId4" Type="http://schemas.openxmlformats.org/officeDocument/2006/relationships/slide" Target="slide87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43.emf"/><Relationship Id="rId2" Type="http://schemas.openxmlformats.org/officeDocument/2006/relationships/notesSlide" Target="../notesSlides/notesSlide28.xml"/><Relationship Id="rId1" Type="http://schemas.openxmlformats.org/officeDocument/2006/relationships/slideLayout" Target="../slideLayouts/slideLayout3.xml"/><Relationship Id="rId5" Type="http://schemas.openxmlformats.org/officeDocument/2006/relationships/slide" Target="slide81.xml"/><Relationship Id="rId4" Type="http://schemas.openxmlformats.org/officeDocument/2006/relationships/image" Target="../media/image44.png"/></Relationships>
</file>

<file path=ppt/slides/_rels/slide84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emf"/><Relationship Id="rId2" Type="http://schemas.openxmlformats.org/officeDocument/2006/relationships/notesSlide" Target="../notesSlides/notesSlide29.xml"/><Relationship Id="rId1" Type="http://schemas.openxmlformats.org/officeDocument/2006/relationships/slideLayout" Target="../slideLayouts/slideLayout3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7.emf"/><Relationship Id="rId2" Type="http://schemas.openxmlformats.org/officeDocument/2006/relationships/notesSlide" Target="../notesSlides/notesSlide30.xml"/><Relationship Id="rId1" Type="http://schemas.openxmlformats.org/officeDocument/2006/relationships/slideLayout" Target="../slideLayouts/slideLayout3.xml"/><Relationship Id="rId6" Type="http://schemas.openxmlformats.org/officeDocument/2006/relationships/slide" Target="slide81.xml"/><Relationship Id="rId5" Type="http://schemas.openxmlformats.org/officeDocument/2006/relationships/image" Target="../media/image49.emf"/><Relationship Id="rId4" Type="http://schemas.openxmlformats.org/officeDocument/2006/relationships/image" Target="../media/image48.emf"/></Relationships>
</file>

<file path=ppt/slides/_rels/slide86.xml.rels><?xml version="1.0" encoding="UTF-8" standalone="yes"?>
<Relationships xmlns="http://schemas.openxmlformats.org/package/2006/relationships"><Relationship Id="rId3" Type="http://schemas.openxmlformats.org/officeDocument/2006/relationships/image" Target="../media/image50.emf"/><Relationship Id="rId2" Type="http://schemas.openxmlformats.org/officeDocument/2006/relationships/notesSlide" Target="../notesSlides/notesSlide31.xml"/><Relationship Id="rId1" Type="http://schemas.openxmlformats.org/officeDocument/2006/relationships/slideLayout" Target="../slideLayouts/slideLayout3.xml"/><Relationship Id="rId4" Type="http://schemas.openxmlformats.org/officeDocument/2006/relationships/slide" Target="slide82.xml"/></Relationships>
</file>

<file path=ppt/slides/_rels/slide87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2.xml"/><Relationship Id="rId1" Type="http://schemas.openxmlformats.org/officeDocument/2006/relationships/slideLayout" Target="../slideLayouts/slideLayout1.xml"/></Relationships>
</file>

<file path=ppt/slides/_rels/slide88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8.xml"/><Relationship Id="rId2" Type="http://schemas.openxmlformats.org/officeDocument/2006/relationships/diagramData" Target="../diagrams/data8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8.xml"/><Relationship Id="rId5" Type="http://schemas.openxmlformats.org/officeDocument/2006/relationships/diagramColors" Target="../diagrams/colors8.xml"/><Relationship Id="rId4" Type="http://schemas.openxmlformats.org/officeDocument/2006/relationships/diagramQuickStyle" Target="../diagrams/quickStyle8.xml"/></Relationships>
</file>

<file path=ppt/slides/_rels/slide8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3.xml"/><Relationship Id="rId1" Type="http://schemas.openxmlformats.org/officeDocument/2006/relationships/slideLayout" Target="../slideLayouts/slideLayout4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3.xml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1.emf"/><Relationship Id="rId1" Type="http://schemas.openxmlformats.org/officeDocument/2006/relationships/slideLayout" Target="../slideLayouts/slideLayout3.xml"/></Relationships>
</file>

<file path=ppt/slides/_rels/slide9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4.xml"/><Relationship Id="rId1" Type="http://schemas.openxmlformats.org/officeDocument/2006/relationships/slideLayout" Target="../slideLayouts/slideLayout1.xml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5.xml"/><Relationship Id="rId1" Type="http://schemas.openxmlformats.org/officeDocument/2006/relationships/slideLayout" Target="../slideLayouts/slideLayout4.xml"/></Relationships>
</file>

<file path=ppt/slides/_rels/slide93.xml.rels><?xml version="1.0" encoding="UTF-8" standalone="yes"?>
<Relationships xmlns="http://schemas.openxmlformats.org/package/2006/relationships"><Relationship Id="rId2" Type="http://schemas.openxmlformats.org/officeDocument/2006/relationships/image" Target="../media/image52.emf"/><Relationship Id="rId1" Type="http://schemas.openxmlformats.org/officeDocument/2006/relationships/slideLayout" Target="../slideLayouts/slideLayout3.xml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6.xml"/><Relationship Id="rId1" Type="http://schemas.openxmlformats.org/officeDocument/2006/relationships/slideLayout" Target="../slideLayouts/slideLayout1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diagramLayout" Target="../diagrams/layout9.xml"/><Relationship Id="rId2" Type="http://schemas.openxmlformats.org/officeDocument/2006/relationships/diagramData" Target="../diagrams/data9.xml"/><Relationship Id="rId1" Type="http://schemas.openxmlformats.org/officeDocument/2006/relationships/slideLayout" Target="../slideLayouts/slideLayout3.xml"/><Relationship Id="rId6" Type="http://schemas.microsoft.com/office/2007/relationships/diagramDrawing" Target="../diagrams/drawing9.xml"/><Relationship Id="rId5" Type="http://schemas.openxmlformats.org/officeDocument/2006/relationships/diagramColors" Target="../diagrams/colors9.xml"/><Relationship Id="rId4" Type="http://schemas.openxmlformats.org/officeDocument/2006/relationships/diagramQuickStyle" Target="../diagrams/quickStyle9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53.jpeg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Picture 6"/>
          <p:cNvPicPr>
            <a:picLocks noChangeAspect="1"/>
          </p:cNvPicPr>
          <p:nvPr/>
        </p:nvPicPr>
        <p:blipFill rotWithShape="1">
          <a:blip r:embed="rId2" cstate="print">
            <a:extLst>
              <a:ext uri="{BEBA8EAE-BF5A-486C-A8C5-ECC9F3942E4B}">
                <a14:imgProps xmlns:a14="http://schemas.microsoft.com/office/drawing/2010/main">
                  <a14:imgLayer r:embed="rId3">
                    <a14:imgEffect>
                      <a14:backgroundRemoval t="8401" b="99729" l="0" r="100000"/>
                    </a14:imgEffect>
                  </a14:imgLayer>
                </a14:imgProps>
              </a:ext>
              <a:ext uri="{28A0092B-C50C-407E-A947-70E740481C1C}">
                <a14:useLocalDpi xmlns:a14="http://schemas.microsoft.com/office/drawing/2010/main" val="0"/>
              </a:ext>
            </a:extLst>
          </a:blip>
          <a:srcRect t="1" b="2380"/>
          <a:stretch/>
        </p:blipFill>
        <p:spPr>
          <a:xfrm>
            <a:off x="1427070" y="-247489"/>
            <a:ext cx="9151071" cy="3946359"/>
          </a:xfrm>
          <a:prstGeom prst="rect">
            <a:avLst/>
          </a:prstGeom>
          <a:noFill/>
        </p:spPr>
      </p:pic>
      <p:sp>
        <p:nvSpPr>
          <p:cNvPr id="26" name="Title 1"/>
          <p:cNvSpPr txBox="1">
            <a:spLocks/>
          </p:cNvSpPr>
          <p:nvPr/>
        </p:nvSpPr>
        <p:spPr>
          <a:xfrm>
            <a:off x="1676400" y="85196"/>
            <a:ext cx="2822424" cy="1466668"/>
          </a:xfrm>
          <a:prstGeom prst="rect">
            <a:avLst/>
          </a:prstGeom>
        </p:spPr>
        <p:txBody>
          <a:bodyPr vert="horz" lIns="68580" tIns="34290" rIns="68580" bIns="34290" rtlCol="0" anchor="t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3200" b="1" dirty="0" err="1">
                <a:latin typeface="Century Gothic" panose="020B0502020202020204" pitchFamily="34" charset="0"/>
                <a:ea typeface="Arial Unicode MS" panose="020B0604020202020204" pitchFamily="34" charset="-128"/>
                <a:cs typeface="helvetica" panose="020B0604020202020204" pitchFamily="34" charset="0"/>
              </a:rPr>
              <a:t>Modul</a:t>
            </a:r>
            <a:r>
              <a:rPr lang="en-US" sz="3200" b="1" dirty="0">
                <a:latin typeface="Century Gothic" panose="020B0502020202020204" pitchFamily="34" charset="0"/>
                <a:ea typeface="Arial Unicode MS" panose="020B0604020202020204" pitchFamily="34" charset="-128"/>
                <a:cs typeface="helvetica" panose="020B0604020202020204" pitchFamily="34" charset="0"/>
              </a:rPr>
              <a:t> </a:t>
            </a:r>
            <a:r>
              <a:rPr lang="en-US" sz="3200" b="1" dirty="0" err="1">
                <a:latin typeface="Century Gothic" panose="020B0502020202020204" pitchFamily="34" charset="0"/>
                <a:ea typeface="Arial Unicode MS" panose="020B0604020202020204" pitchFamily="34" charset="-128"/>
                <a:cs typeface="helvetica" panose="020B0604020202020204" pitchFamily="34" charset="0"/>
              </a:rPr>
              <a:t>Pengurusan</a:t>
            </a:r>
            <a:r>
              <a:rPr lang="en-US" sz="3200" b="1" dirty="0">
                <a:latin typeface="Century Gothic" panose="020B0502020202020204" pitchFamily="34" charset="0"/>
                <a:ea typeface="Arial Unicode MS" panose="020B0604020202020204" pitchFamily="34" charset="-128"/>
                <a:cs typeface="helvetica" panose="020B0604020202020204" pitchFamily="34" charset="0"/>
              </a:rPr>
              <a:t> </a:t>
            </a:r>
            <a:r>
              <a:rPr lang="en-US" sz="3200" b="1" dirty="0" err="1">
                <a:latin typeface="Century Gothic" panose="020B0502020202020204" pitchFamily="34" charset="0"/>
                <a:ea typeface="Arial Unicode MS" panose="020B0604020202020204" pitchFamily="34" charset="-128"/>
                <a:cs typeface="helvetica" panose="020B0604020202020204" pitchFamily="34" charset="0"/>
              </a:rPr>
              <a:t>Kontrak</a:t>
            </a:r>
            <a:endParaRPr lang="en-US" sz="3200" b="1" dirty="0">
              <a:latin typeface="Century Gothic" panose="020B0502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29" name="Oval 28"/>
          <p:cNvSpPr/>
          <p:nvPr/>
        </p:nvSpPr>
        <p:spPr>
          <a:xfrm>
            <a:off x="4013271" y="3054425"/>
            <a:ext cx="1175861" cy="1135856"/>
          </a:xfrm>
          <a:prstGeom prst="ellipse">
            <a:avLst/>
          </a:prstGeom>
          <a:solidFill>
            <a:srgbClr val="0070C0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0" name="Oval 29"/>
          <p:cNvSpPr/>
          <p:nvPr/>
        </p:nvSpPr>
        <p:spPr>
          <a:xfrm>
            <a:off x="5409771" y="3047818"/>
            <a:ext cx="1175861" cy="1135856"/>
          </a:xfrm>
          <a:prstGeom prst="ellipse">
            <a:avLst/>
          </a:prstGeom>
          <a:solidFill>
            <a:srgbClr val="0070C0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3882576" y="4227715"/>
            <a:ext cx="1437251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dirty="0" err="1">
                <a:solidFill>
                  <a:prstClr val="black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Peranan-Peranan</a:t>
            </a:r>
            <a:endParaRPr lang="en-US" dirty="0">
              <a:solidFill>
                <a:prstClr val="black"/>
              </a:solidFill>
              <a:latin typeface="Century Gothic" panose="020B0502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51" name="Rectangle 50"/>
          <p:cNvSpPr/>
          <p:nvPr/>
        </p:nvSpPr>
        <p:spPr>
          <a:xfrm>
            <a:off x="5289312" y="4208866"/>
            <a:ext cx="1437251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>
                <a:solidFill>
                  <a:prstClr val="black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Aliran</a:t>
            </a:r>
          </a:p>
          <a:p>
            <a:pPr algn="ctr"/>
            <a:r>
              <a:rPr lang="en-US">
                <a:solidFill>
                  <a:prstClr val="black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Proses</a:t>
            </a:r>
          </a:p>
        </p:txBody>
      </p:sp>
      <p:grpSp>
        <p:nvGrpSpPr>
          <p:cNvPr id="52" name="Group 51"/>
          <p:cNvGrpSpPr/>
          <p:nvPr/>
        </p:nvGrpSpPr>
        <p:grpSpPr>
          <a:xfrm>
            <a:off x="2667000" y="3091859"/>
            <a:ext cx="1175861" cy="1702424"/>
            <a:chOff x="2167381" y="4068523"/>
            <a:chExt cx="1567815" cy="2269898"/>
          </a:xfrm>
        </p:grpSpPr>
        <p:sp>
          <p:nvSpPr>
            <p:cNvPr id="53" name="Oval 52"/>
            <p:cNvSpPr/>
            <p:nvPr/>
          </p:nvSpPr>
          <p:spPr>
            <a:xfrm>
              <a:off x="2167381" y="4068523"/>
              <a:ext cx="1567815" cy="1514474"/>
            </a:xfrm>
            <a:prstGeom prst="ellipse">
              <a:avLst/>
            </a:prstGeom>
            <a:solidFill>
              <a:srgbClr val="0070C0"/>
            </a:solidFill>
            <a:ln w="7620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</a:endParaRPr>
            </a:p>
          </p:txBody>
        </p:sp>
        <p:sp>
          <p:nvSpPr>
            <p:cNvPr id="54" name="Rectangle 53"/>
            <p:cNvSpPr/>
            <p:nvPr/>
          </p:nvSpPr>
          <p:spPr>
            <a:xfrm>
              <a:off x="2352532" y="5640795"/>
              <a:ext cx="1348630" cy="697626"/>
            </a:xfrm>
            <a:prstGeom prst="rect">
              <a:avLst/>
            </a:prstGeom>
          </p:spPr>
          <p:txBody>
            <a:bodyPr wrap="square">
              <a:spAutoFit/>
            </a:bodyPr>
            <a:lstStyle/>
            <a:p>
              <a:pPr algn="ctr"/>
              <a:r>
                <a:rPr lang="en-US" dirty="0" err="1">
                  <a:solidFill>
                    <a:prstClr val="black"/>
                  </a:solidFill>
                  <a:latin typeface="Century Gothic" panose="020B0502020202020204" pitchFamily="34" charset="0"/>
                  <a:cs typeface="helvetica" panose="020B0604020202020204" pitchFamily="34" charset="0"/>
                </a:rPr>
                <a:t>Objektif</a:t>
              </a:r>
              <a:r>
                <a:rPr lang="en-US" dirty="0">
                  <a:solidFill>
                    <a:prstClr val="black"/>
                  </a:solidFill>
                  <a:latin typeface="Century Gothic" panose="020B0502020202020204" pitchFamily="34" charset="0"/>
                  <a:cs typeface="helvetica" panose="020B0604020202020204" pitchFamily="34" charset="0"/>
                </a:rPr>
                <a:t> </a:t>
              </a:r>
              <a:r>
                <a:rPr lang="en-US" dirty="0" err="1">
                  <a:solidFill>
                    <a:prstClr val="black"/>
                  </a:solidFill>
                  <a:latin typeface="Century Gothic" panose="020B0502020202020204" pitchFamily="34" charset="0"/>
                  <a:cs typeface="helvetica" panose="020B0604020202020204" pitchFamily="34" charset="0"/>
                </a:rPr>
                <a:t>Taklimat</a:t>
              </a:r>
              <a:endParaRPr lang="en-US" dirty="0">
                <a:solidFill>
                  <a:prstClr val="black"/>
                </a:solidFill>
                <a:latin typeface="Century Gothic" panose="020B0502020202020204" pitchFamily="34" charset="0"/>
                <a:cs typeface="helvetica" panose="020B0604020202020204" pitchFamily="34" charset="0"/>
              </a:endParaRPr>
            </a:p>
          </p:txBody>
        </p:sp>
        <p:pic>
          <p:nvPicPr>
            <p:cNvPr id="55" name="Picture 10" descr="https://www.mldsolutions.com/uploads/objective-icon.png"/>
            <p:cNvPicPr>
              <a:picLocks noChangeAspect="1" noChangeArrowheads="1"/>
            </p:cNvPicPr>
            <p:nvPr/>
          </p:nvPicPr>
          <p:blipFill>
            <a:blip r:embed="rId4" cstate="print">
              <a:lum bright="70000" contrast="-70000"/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/>
            <a:stretch>
              <a:fillRect/>
            </a:stretch>
          </p:blipFill>
          <p:spPr bwMode="auto">
            <a:xfrm>
              <a:off x="2511541" y="4283973"/>
              <a:ext cx="1007559" cy="1012597"/>
            </a:xfrm>
            <a:prstGeom prst="rect">
              <a:avLst/>
            </a:prstGeom>
            <a:noFill/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</p:pic>
      </p:grpSp>
      <p:pic>
        <p:nvPicPr>
          <p:cNvPr id="56" name="Picture 12" descr="http://onecalldesign.com/wp-content/uploads/2013/10/one-call-design-creative-process-flow-icon4.png"/>
          <p:cNvPicPr>
            <a:picLocks noChangeAspect="1" noChangeArrowheads="1"/>
          </p:cNvPicPr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1422" t="22802" r="6007" b="18532"/>
          <a:stretch/>
        </p:blipFill>
        <p:spPr bwMode="auto">
          <a:xfrm>
            <a:off x="5599583" y="3161614"/>
            <a:ext cx="806044" cy="89950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57" name="Picture 14" descr="http://www.cirrusinsight.com/wp-content/uploads/2013/08/Business-Businessman-icon.png"/>
          <p:cNvPicPr>
            <a:picLocks noChangeAspect="1" noChangeArrowheads="1"/>
          </p:cNvPicPr>
          <p:nvPr/>
        </p:nvPicPr>
        <p:blipFill>
          <a:blip r:embed="rId6" cstate="print">
            <a:lum bright="70000" contrast="-70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8038" y="3170027"/>
            <a:ext cx="806325" cy="806325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22" name="Picture 21"/>
          <p:cNvPicPr>
            <a:picLocks noChangeAspect="1"/>
          </p:cNvPicPr>
          <p:nvPr/>
        </p:nvPicPr>
        <p:blipFill>
          <a:blip r:embed="rId7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6301" y="222890"/>
            <a:ext cx="1377163" cy="932616"/>
          </a:xfrm>
          <a:prstGeom prst="rect">
            <a:avLst/>
          </a:prstGeom>
        </p:spPr>
      </p:pic>
      <p:sp>
        <p:nvSpPr>
          <p:cNvPr id="34" name="Oval 33"/>
          <p:cNvSpPr/>
          <p:nvPr/>
        </p:nvSpPr>
        <p:spPr>
          <a:xfrm>
            <a:off x="6728467" y="3091859"/>
            <a:ext cx="1175861" cy="1135856"/>
          </a:xfrm>
          <a:prstGeom prst="ellipse">
            <a:avLst/>
          </a:prstGeom>
          <a:solidFill>
            <a:srgbClr val="0070C0"/>
          </a:solidFill>
          <a:ln w="76200"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5" name="Rectangle 34"/>
          <p:cNvSpPr/>
          <p:nvPr/>
        </p:nvSpPr>
        <p:spPr>
          <a:xfrm>
            <a:off x="6629400" y="4247798"/>
            <a:ext cx="1437251" cy="500137"/>
          </a:xfrm>
          <a:prstGeom prst="rect">
            <a:avLst/>
          </a:prstGeom>
        </p:spPr>
        <p:txBody>
          <a:bodyPr wrap="square" lIns="68580" tIns="34290" rIns="68580" bIns="34290">
            <a:spAutoFit/>
          </a:bodyPr>
          <a:lstStyle/>
          <a:p>
            <a:pPr algn="ctr"/>
            <a:r>
              <a:rPr lang="en-US" dirty="0" err="1">
                <a:solidFill>
                  <a:prstClr val="black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Gambarajah</a:t>
            </a:r>
            <a:r>
              <a:rPr lang="en-US" dirty="0">
                <a:solidFill>
                  <a:prstClr val="black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 </a:t>
            </a:r>
            <a:r>
              <a:rPr lang="en-US" dirty="0" err="1">
                <a:solidFill>
                  <a:prstClr val="black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Skrin</a:t>
            </a:r>
            <a:endParaRPr lang="en-US" dirty="0">
              <a:solidFill>
                <a:prstClr val="black"/>
              </a:solidFill>
              <a:latin typeface="Century Gothic" panose="020B0502020202020204" pitchFamily="34" charset="0"/>
              <a:cs typeface="helvetica" panose="020B0604020202020204" pitchFamily="34" charset="0"/>
            </a:endParaRPr>
          </a:p>
        </p:txBody>
      </p:sp>
      <p:pic>
        <p:nvPicPr>
          <p:cNvPr id="36" name="Picture 35"/>
          <p:cNvPicPr/>
          <p:nvPr/>
        </p:nvPicPr>
        <p:blipFill rotWithShape="1">
          <a:blip r:embed="rId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812" b="34473"/>
          <a:stretch/>
        </p:blipFill>
        <p:spPr bwMode="auto">
          <a:xfrm>
            <a:off x="6934200" y="3409951"/>
            <a:ext cx="787400" cy="50198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3065750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6000">
        <p15:prstTrans prst="curtains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10</a:t>
            </a:fld>
            <a:endParaRPr lang="en"/>
          </a:p>
        </p:txBody>
      </p:sp>
      <p:sp>
        <p:nvSpPr>
          <p:cNvPr id="7" name="TextBox 6"/>
          <p:cNvSpPr txBox="1"/>
          <p:nvPr/>
        </p:nvSpPr>
        <p:spPr>
          <a:xfrm>
            <a:off x="607879" y="1954624"/>
            <a:ext cx="14623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>
                <a:solidFill>
                  <a:schemeClr val="tx1"/>
                </a:solidFill>
                <a:latin typeface="Century Gothic" panose="020B0502020202020204" pitchFamily="34" charset="0"/>
              </a:rPr>
              <a:t>Jenis-jenis</a:t>
            </a:r>
            <a:r>
              <a:rPr lang="en-US" b="1" dirty="0">
                <a:solidFill>
                  <a:schemeClr val="tx1"/>
                </a:solidFill>
                <a:latin typeface="Century Gothic" panose="020B0502020202020204" pitchFamily="34" charset="0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Century Gothic" panose="020B0502020202020204" pitchFamily="34" charset="0"/>
              </a:rPr>
              <a:t>Kontrak</a:t>
            </a:r>
            <a:endParaRPr lang="en-US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63866" y="1367636"/>
            <a:ext cx="2001672" cy="1860862"/>
          </a:xfrm>
          <a:prstGeom prst="rect">
            <a:avLst/>
          </a:prstGeom>
          <a:solidFill>
            <a:schemeClr val="bg1"/>
          </a:solidFill>
          <a:ln>
            <a:solidFill>
              <a:srgbClr val="03BAFB"/>
            </a:solidFill>
          </a:ln>
          <a:effectLst>
            <a:outerShdw blurRad="50800" dist="38100" dir="2700000" algn="tl" rotWithShape="0">
              <a:prstClr val="black">
                <a:alpha val="80000"/>
              </a:prstClr>
            </a:outerShdw>
          </a:effectLst>
          <a:scene3d>
            <a:camera prst="orthographicFront"/>
            <a:lightRig rig="threePt" dir="t">
              <a:rot lat="0" lon="0" rev="600000"/>
            </a:lightRig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ound Diagonal Corner Rectangle 8"/>
          <p:cNvSpPr/>
          <p:nvPr/>
        </p:nvSpPr>
        <p:spPr>
          <a:xfrm>
            <a:off x="607879" y="1448650"/>
            <a:ext cx="1863501" cy="578882"/>
          </a:xfrm>
          <a:prstGeom prst="round2Diag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algn="r"/>
            <a:r>
              <a:rPr lang="en-US" b="1" dirty="0" err="1">
                <a:solidFill>
                  <a:schemeClr val="bg1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Pengguna</a:t>
            </a:r>
            <a:r>
              <a:rPr lang="en-US" b="1" dirty="0">
                <a:solidFill>
                  <a:schemeClr val="bg1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Pembekal</a:t>
            </a:r>
            <a:endParaRPr lang="en-MY" b="1" i="1" dirty="0">
              <a:solidFill>
                <a:schemeClr val="bg1"/>
              </a:solidFill>
              <a:latin typeface="Century Gothic" panose="020B0502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07879" y="2966464"/>
            <a:ext cx="1869535" cy="194780"/>
          </a:xfrm>
          <a:prstGeom prst="rect">
            <a:avLst/>
          </a:prstGeom>
          <a:solidFill>
            <a:srgbClr val="0CBD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chemeClr val="tx1"/>
                </a:solidFill>
              </a:rPr>
              <a:t>Pembekal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5268" y="2122527"/>
            <a:ext cx="763557" cy="84366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2119685" y="57150"/>
            <a:ext cx="6858000" cy="381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 err="1">
                <a:solidFill>
                  <a:schemeClr val="tx1"/>
                </a:solidFill>
                <a:ea typeface="Roboto Condensed" panose="020B0604020202020204" charset="0"/>
              </a:rPr>
              <a:t>Peranan-peranan</a:t>
            </a:r>
            <a:r>
              <a:rPr lang="en-US" sz="2400" b="1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ea typeface="Roboto Condensed" panose="020B0604020202020204" charset="0"/>
              </a:rPr>
              <a:t>Pengguna</a:t>
            </a:r>
            <a:endParaRPr lang="en-US" sz="2400" b="1" dirty="0">
              <a:solidFill>
                <a:schemeClr val="tx1"/>
              </a:solidFill>
              <a:ea typeface="Roboto Condensed" panose="020B0604020202020204" charset="0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2740813" y="1247694"/>
            <a:ext cx="5867400" cy="2593325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AutoShape 5"/>
          <p:cNvSpPr>
            <a:spLocks noChangeArrowheads="1"/>
          </p:cNvSpPr>
          <p:nvPr/>
        </p:nvSpPr>
        <p:spPr bwMode="gray">
          <a:xfrm>
            <a:off x="4121972" y="1100534"/>
            <a:ext cx="2979254" cy="294320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en-US" sz="1600" b="1" dirty="0">
                <a:solidFill>
                  <a:schemeClr val="tx1"/>
                </a:solidFill>
              </a:rPr>
              <a:t>TUGAS-TUGAS</a:t>
            </a:r>
          </a:p>
        </p:txBody>
      </p:sp>
      <p:sp>
        <p:nvSpPr>
          <p:cNvPr id="13" name="Text Box 22"/>
          <p:cNvSpPr txBox="1">
            <a:spLocks noChangeArrowheads="1"/>
          </p:cNvSpPr>
          <p:nvPr/>
        </p:nvSpPr>
        <p:spPr bwMode="auto">
          <a:xfrm>
            <a:off x="2985622" y="1555019"/>
            <a:ext cx="5126126" cy="184665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algn="just">
              <a:spcAft>
                <a:spcPts val="1200"/>
              </a:spcAft>
            </a:pPr>
            <a:r>
              <a:rPr lang="en-US" dirty="0" err="1">
                <a:solidFill>
                  <a:prstClr val="black"/>
                </a:solidFill>
                <a:cs typeface="helvetica" panose="020B0604020202020204" pitchFamily="34" charset="0"/>
              </a:rPr>
              <a:t>Pembekal</a:t>
            </a:r>
            <a:r>
              <a:rPr lang="en-US" dirty="0">
                <a:solidFill>
                  <a:prstClr val="black"/>
                </a:solidFill>
                <a:cs typeface="helvetica" panose="020B0604020202020204" pitchFamily="34" charset="0"/>
              </a:rPr>
              <a:t> yang </a:t>
            </a:r>
            <a:r>
              <a:rPr lang="en-US" dirty="0" err="1">
                <a:solidFill>
                  <a:prstClr val="black"/>
                </a:solidFill>
                <a:cs typeface="helvetica" panose="020B0604020202020204" pitchFamily="34" charset="0"/>
              </a:rPr>
              <a:t>telah</a:t>
            </a:r>
            <a:r>
              <a:rPr lang="en-US" dirty="0">
                <a:solidFill>
                  <a:prstClr val="black"/>
                </a:solidFill>
                <a:cs typeface="helvetica" panose="020B0604020202020204" pitchFamily="34" charset="0"/>
              </a:rPr>
              <a:t> </a:t>
            </a:r>
            <a:r>
              <a:rPr lang="en-US" dirty="0" err="1">
                <a:solidFill>
                  <a:prstClr val="black"/>
                </a:solidFill>
                <a:cs typeface="helvetica" panose="020B0604020202020204" pitchFamily="34" charset="0"/>
              </a:rPr>
              <a:t>berdaftar</a:t>
            </a:r>
            <a:r>
              <a:rPr lang="en-US" dirty="0">
                <a:solidFill>
                  <a:prstClr val="black"/>
                </a:solidFill>
                <a:cs typeface="helvetica" panose="020B0604020202020204" pitchFamily="34" charset="0"/>
              </a:rPr>
              <a:t> </a:t>
            </a:r>
            <a:r>
              <a:rPr lang="en-US" dirty="0" err="1">
                <a:solidFill>
                  <a:prstClr val="black"/>
                </a:solidFill>
                <a:cs typeface="helvetica" panose="020B0604020202020204" pitchFamily="34" charset="0"/>
              </a:rPr>
              <a:t>dengan</a:t>
            </a:r>
            <a:r>
              <a:rPr lang="en-US" dirty="0">
                <a:solidFill>
                  <a:prstClr val="black"/>
                </a:solidFill>
                <a:cs typeface="helvetica" panose="020B0604020202020204" pitchFamily="34" charset="0"/>
              </a:rPr>
              <a:t> </a:t>
            </a:r>
            <a:r>
              <a:rPr lang="en-US" dirty="0" err="1">
                <a:solidFill>
                  <a:prstClr val="black"/>
                </a:solidFill>
                <a:cs typeface="helvetica" panose="020B0604020202020204" pitchFamily="34" charset="0"/>
              </a:rPr>
              <a:t>Akaun</a:t>
            </a:r>
            <a:r>
              <a:rPr lang="en-US" dirty="0">
                <a:solidFill>
                  <a:prstClr val="black"/>
                </a:solidFill>
                <a:cs typeface="helvetica" panose="020B0604020202020204" pitchFamily="34" charset="0"/>
              </a:rPr>
              <a:t> </a:t>
            </a:r>
            <a:r>
              <a:rPr lang="en-US" dirty="0" err="1">
                <a:solidFill>
                  <a:prstClr val="black"/>
                </a:solidFill>
                <a:cs typeface="helvetica" panose="020B0604020202020204" pitchFamily="34" charset="0"/>
              </a:rPr>
              <a:t>Kementerian</a:t>
            </a:r>
            <a:r>
              <a:rPr lang="en-US" dirty="0">
                <a:solidFill>
                  <a:prstClr val="black"/>
                </a:solidFill>
                <a:cs typeface="helvetica" panose="020B0604020202020204" pitchFamily="34" charset="0"/>
              </a:rPr>
              <a:t> </a:t>
            </a:r>
            <a:r>
              <a:rPr lang="en-US" dirty="0" err="1">
                <a:solidFill>
                  <a:prstClr val="black"/>
                </a:solidFill>
                <a:cs typeface="helvetica" panose="020B0604020202020204" pitchFamily="34" charset="0"/>
              </a:rPr>
              <a:t>Kewangan</a:t>
            </a:r>
            <a:r>
              <a:rPr lang="en-US" dirty="0">
                <a:solidFill>
                  <a:prstClr val="black"/>
                </a:solidFill>
                <a:cs typeface="helvetica" panose="020B0604020202020204" pitchFamily="34" charset="0"/>
              </a:rPr>
              <a:t> </a:t>
            </a:r>
            <a:r>
              <a:rPr lang="en-US" dirty="0" err="1">
                <a:solidFill>
                  <a:prstClr val="black"/>
                </a:solidFill>
                <a:cs typeface="helvetica" panose="020B0604020202020204" pitchFamily="34" charset="0"/>
              </a:rPr>
              <a:t>atau</a:t>
            </a:r>
            <a:r>
              <a:rPr lang="en-US" dirty="0">
                <a:solidFill>
                  <a:prstClr val="black"/>
                </a:solidFill>
                <a:cs typeface="helvetica" panose="020B0604020202020204" pitchFamily="34" charset="0"/>
              </a:rPr>
              <a:t> </a:t>
            </a:r>
            <a:r>
              <a:rPr lang="en-US" dirty="0" err="1">
                <a:cs typeface="helvetica" panose="020B0604020202020204" pitchFamily="34" charset="0"/>
              </a:rPr>
              <a:t>Akaun</a:t>
            </a:r>
            <a:r>
              <a:rPr lang="en-US" dirty="0">
                <a:cs typeface="helvetica" panose="020B0604020202020204" pitchFamily="34" charset="0"/>
              </a:rPr>
              <a:t> </a:t>
            </a:r>
            <a:r>
              <a:rPr lang="en-US" dirty="0" err="1">
                <a:cs typeface="helvetica" panose="020B0604020202020204" pitchFamily="34" charset="0"/>
              </a:rPr>
              <a:t>Asas</a:t>
            </a:r>
            <a:r>
              <a:rPr lang="en-US" dirty="0">
                <a:cs typeface="helvetica" panose="020B0604020202020204" pitchFamily="34" charset="0"/>
              </a:rPr>
              <a:t> </a:t>
            </a:r>
            <a:r>
              <a:rPr lang="en-US" dirty="0" err="1">
                <a:cs typeface="helvetica" panose="020B0604020202020204" pitchFamily="34" charset="0"/>
              </a:rPr>
              <a:t>bertanggungjawab</a:t>
            </a:r>
            <a:r>
              <a:rPr lang="en-US" dirty="0">
                <a:cs typeface="helvetica" panose="020B0604020202020204" pitchFamily="34" charset="0"/>
              </a:rPr>
              <a:t> </a:t>
            </a:r>
            <a:r>
              <a:rPr lang="en-US" dirty="0" err="1">
                <a:cs typeface="helvetica" panose="020B0604020202020204" pitchFamily="34" charset="0"/>
              </a:rPr>
              <a:t>untuk</a:t>
            </a:r>
            <a:r>
              <a:rPr lang="en-US" dirty="0">
                <a:cs typeface="helvetica" panose="020B0604020202020204" pitchFamily="34" charset="0"/>
              </a:rPr>
              <a:t>: </a:t>
            </a:r>
          </a:p>
          <a:p>
            <a:pPr marL="285750" lvl="0" indent="-285750" algn="just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MY" dirty="0" err="1"/>
              <a:t>Mengesahkan</a:t>
            </a:r>
            <a:r>
              <a:rPr lang="en-MY" dirty="0"/>
              <a:t> </a:t>
            </a:r>
            <a:r>
              <a:rPr lang="en-MY" dirty="0" err="1"/>
              <a:t>Surat</a:t>
            </a:r>
            <a:r>
              <a:rPr lang="en-MY" dirty="0"/>
              <a:t> </a:t>
            </a:r>
            <a:r>
              <a:rPr lang="en-MY" dirty="0" err="1"/>
              <a:t>Berkaitan</a:t>
            </a:r>
            <a:r>
              <a:rPr lang="en-MY" dirty="0"/>
              <a:t> </a:t>
            </a:r>
            <a:r>
              <a:rPr lang="en-MY" dirty="0" err="1"/>
              <a:t>Kontrak</a:t>
            </a:r>
            <a:r>
              <a:rPr lang="en-MY" dirty="0"/>
              <a:t> </a:t>
            </a:r>
            <a:r>
              <a:rPr lang="en-MY" dirty="0" err="1"/>
              <a:t>Tambahan</a:t>
            </a:r>
            <a:endParaRPr lang="en-MY" dirty="0"/>
          </a:p>
          <a:p>
            <a:pPr marL="342900" lvl="0" indent="-342900" algn="just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MY" dirty="0" err="1"/>
              <a:t>Membuat</a:t>
            </a:r>
            <a:r>
              <a:rPr lang="en-MY" dirty="0"/>
              <a:t> </a:t>
            </a:r>
            <a:r>
              <a:rPr lang="en-MY" dirty="0" err="1"/>
              <a:t>pindaan</a:t>
            </a:r>
            <a:r>
              <a:rPr lang="en-MY" dirty="0"/>
              <a:t> </a:t>
            </a:r>
            <a:r>
              <a:rPr lang="en-MY" dirty="0" err="1"/>
              <a:t>maklumat</a:t>
            </a:r>
            <a:r>
              <a:rPr lang="en-MY" dirty="0"/>
              <a:t> bank (</a:t>
            </a:r>
            <a:r>
              <a:rPr lang="en-MY" dirty="0" err="1"/>
              <a:t>jika</a:t>
            </a:r>
            <a:r>
              <a:rPr lang="en-MY" dirty="0"/>
              <a:t> </a:t>
            </a:r>
            <a:r>
              <a:rPr lang="en-MY" dirty="0" err="1"/>
              <a:t>perlu</a:t>
            </a:r>
            <a:r>
              <a:rPr lang="en-MY" dirty="0"/>
              <a:t>)</a:t>
            </a:r>
          </a:p>
          <a:p>
            <a:pPr marL="342900" lvl="0" indent="-342900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MY" dirty="0" err="1"/>
              <a:t>Membuat</a:t>
            </a:r>
            <a:r>
              <a:rPr lang="en-MY" dirty="0"/>
              <a:t>  </a:t>
            </a:r>
            <a:r>
              <a:rPr lang="en-MY" dirty="0" err="1"/>
              <a:t>permohonan</a:t>
            </a:r>
            <a:r>
              <a:rPr lang="en-MY" dirty="0"/>
              <a:t> / </a:t>
            </a:r>
            <a:r>
              <a:rPr lang="en-MY" dirty="0" err="1"/>
              <a:t>pengguguran</a:t>
            </a:r>
            <a:r>
              <a:rPr lang="en-MY" dirty="0"/>
              <a:t>  Syarikat </a:t>
            </a:r>
            <a:r>
              <a:rPr lang="en-MY" dirty="0" err="1"/>
              <a:t>Pemfaktoran</a:t>
            </a:r>
            <a:r>
              <a:rPr lang="en-MY" dirty="0"/>
              <a:t> (</a:t>
            </a:r>
            <a:r>
              <a:rPr lang="en-MY" dirty="0" err="1"/>
              <a:t>jika</a:t>
            </a:r>
            <a:r>
              <a:rPr lang="en-MY" dirty="0"/>
              <a:t> </a:t>
            </a:r>
            <a:r>
              <a:rPr lang="en-MY" dirty="0" err="1"/>
              <a:t>perlu</a:t>
            </a:r>
            <a:r>
              <a:rPr lang="en-MY" dirty="0"/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2901791435"/>
      </p:ext>
    </p:extLst>
  </p:cSld>
  <p:clrMapOvr>
    <a:masterClrMapping/>
  </p:clrMapOvr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Shape 221"/>
          <p:cNvSpPr txBox="1">
            <a:spLocks noGrp="1"/>
          </p:cNvSpPr>
          <p:nvPr>
            <p:ph type="ctrTitle"/>
          </p:nvPr>
        </p:nvSpPr>
        <p:spPr>
          <a:xfrm>
            <a:off x="-457200" y="2724150"/>
            <a:ext cx="5791200" cy="1371600"/>
          </a:xfrm>
          <a:prstGeom prst="rect">
            <a:avLst/>
          </a:prstGeom>
        </p:spPr>
        <p:txBody>
          <a:bodyPr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 dirty="0">
                <a:latin typeface="+mn-lt"/>
              </a:rPr>
              <a:t>3. A</a:t>
            </a:r>
            <a:r>
              <a:rPr lang="en-US" sz="4000" dirty="0">
                <a:latin typeface="+mn-lt"/>
              </a:rPr>
              <a:t>l</a:t>
            </a:r>
            <a:r>
              <a:rPr lang="en" sz="4000" dirty="0">
                <a:latin typeface="+mn-lt"/>
              </a:rPr>
              <a:t>iran Proses</a:t>
            </a:r>
            <a:endParaRPr sz="4000" dirty="0">
              <a:latin typeface="+mn-lt"/>
            </a:endParaRPr>
          </a:p>
        </p:txBody>
      </p:sp>
      <p:sp>
        <p:nvSpPr>
          <p:cNvPr id="223" name="Shape 223"/>
          <p:cNvSpPr txBox="1">
            <a:spLocks noGrp="1"/>
          </p:cNvSpPr>
          <p:nvPr>
            <p:ph type="sldNum" idx="12"/>
          </p:nvPr>
        </p:nvSpPr>
        <p:spPr>
          <a:xfrm>
            <a:off x="7618000" y="4636500"/>
            <a:ext cx="1487400" cy="315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892025765"/>
      </p:ext>
    </p:extLst>
  </p:cSld>
  <p:clrMapOvr>
    <a:masterClrMapping/>
  </p:clrMapOvr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" name="Rounded Rectangle 70"/>
          <p:cNvSpPr/>
          <p:nvPr/>
        </p:nvSpPr>
        <p:spPr>
          <a:xfrm>
            <a:off x="914400" y="3862477"/>
            <a:ext cx="7455964" cy="538074"/>
          </a:xfrm>
          <a:prstGeom prst="roundRect">
            <a:avLst>
              <a:gd name="adj" fmla="val 10000"/>
            </a:avLst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12</a:t>
            </a:fld>
            <a:endParaRPr lang="en"/>
          </a:p>
        </p:txBody>
      </p:sp>
      <p:grpSp>
        <p:nvGrpSpPr>
          <p:cNvPr id="5" name="Group 4"/>
          <p:cNvGrpSpPr/>
          <p:nvPr/>
        </p:nvGrpSpPr>
        <p:grpSpPr>
          <a:xfrm>
            <a:off x="496713" y="726947"/>
            <a:ext cx="6601879" cy="2149603"/>
            <a:chOff x="1813696" y="2112774"/>
            <a:chExt cx="6601879" cy="2149603"/>
          </a:xfrm>
        </p:grpSpPr>
        <p:sp>
          <p:nvSpPr>
            <p:cNvPr id="8" name="Freeform 7"/>
            <p:cNvSpPr/>
            <p:nvPr/>
          </p:nvSpPr>
          <p:spPr>
            <a:xfrm>
              <a:off x="3554985" y="2890777"/>
              <a:ext cx="957708" cy="455782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0" y="0"/>
                  </a:moveTo>
                  <a:lnTo>
                    <a:pt x="0" y="310602"/>
                  </a:lnTo>
                  <a:lnTo>
                    <a:pt x="957708" y="310602"/>
                  </a:lnTo>
                  <a:lnTo>
                    <a:pt x="957708" y="455782"/>
                  </a:lnTo>
                </a:path>
              </a:pathLst>
            </a:custGeom>
            <a:noFill/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9" name="Freeform 8"/>
            <p:cNvSpPr/>
            <p:nvPr/>
          </p:nvSpPr>
          <p:spPr>
            <a:xfrm>
              <a:off x="2597276" y="2890777"/>
              <a:ext cx="957708" cy="455782"/>
            </a:xfrm>
            <a:custGeom>
              <a:avLst/>
              <a:gdLst/>
              <a:ahLst/>
              <a:cxnLst/>
              <a:rect l="0" t="0" r="0" b="0"/>
              <a:pathLst>
                <a:path>
                  <a:moveTo>
                    <a:pt x="957708" y="0"/>
                  </a:moveTo>
                  <a:lnTo>
                    <a:pt x="957708" y="310602"/>
                  </a:lnTo>
                  <a:lnTo>
                    <a:pt x="0" y="310602"/>
                  </a:lnTo>
                  <a:lnTo>
                    <a:pt x="0" y="455782"/>
                  </a:lnTo>
                </a:path>
              </a:pathLst>
            </a:custGeom>
            <a:noFill/>
          </p:spPr>
          <p:style>
            <a:lnRef idx="2">
              <a:schemeClr val="accent1">
                <a:shade val="80000"/>
                <a:hueOff val="0"/>
                <a:satOff val="0"/>
                <a:lumOff val="0"/>
                <a:alphaOff val="0"/>
              </a:schemeClr>
            </a:lnRef>
            <a:fillRef idx="0">
              <a:scrgbClr r="0" g="0" b="0"/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tx1">
                <a:hueOff val="0"/>
                <a:satOff val="0"/>
                <a:lumOff val="0"/>
                <a:alphaOff val="0"/>
              </a:schemeClr>
            </a:fontRef>
          </p:style>
        </p:sp>
        <p:sp>
          <p:nvSpPr>
            <p:cNvPr id="13" name="Rounded Rectangle 12"/>
            <p:cNvSpPr/>
            <p:nvPr/>
          </p:nvSpPr>
          <p:spPr>
            <a:xfrm>
              <a:off x="2776819" y="2112774"/>
              <a:ext cx="1567160" cy="778003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4" name="Freeform 13"/>
            <p:cNvSpPr/>
            <p:nvPr/>
          </p:nvSpPr>
          <p:spPr>
            <a:xfrm>
              <a:off x="2917775" y="2196834"/>
              <a:ext cx="1567160" cy="789778"/>
            </a:xfrm>
            <a:custGeom>
              <a:avLst/>
              <a:gdLst>
                <a:gd name="connsiteX0" fmla="*/ 0 w 1567160"/>
                <a:gd name="connsiteY0" fmla="*/ 99515 h 995146"/>
                <a:gd name="connsiteX1" fmla="*/ 99515 w 1567160"/>
                <a:gd name="connsiteY1" fmla="*/ 0 h 995146"/>
                <a:gd name="connsiteX2" fmla="*/ 1467645 w 1567160"/>
                <a:gd name="connsiteY2" fmla="*/ 0 h 995146"/>
                <a:gd name="connsiteX3" fmla="*/ 1567160 w 1567160"/>
                <a:gd name="connsiteY3" fmla="*/ 99515 h 995146"/>
                <a:gd name="connsiteX4" fmla="*/ 1567160 w 1567160"/>
                <a:gd name="connsiteY4" fmla="*/ 895631 h 995146"/>
                <a:gd name="connsiteX5" fmla="*/ 1467645 w 1567160"/>
                <a:gd name="connsiteY5" fmla="*/ 995146 h 995146"/>
                <a:gd name="connsiteX6" fmla="*/ 99515 w 1567160"/>
                <a:gd name="connsiteY6" fmla="*/ 995146 h 995146"/>
                <a:gd name="connsiteX7" fmla="*/ 0 w 1567160"/>
                <a:gd name="connsiteY7" fmla="*/ 895631 h 995146"/>
                <a:gd name="connsiteX8" fmla="*/ 0 w 1567160"/>
                <a:gd name="connsiteY8" fmla="*/ 99515 h 995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67160" h="995146">
                  <a:moveTo>
                    <a:pt x="0" y="99515"/>
                  </a:moveTo>
                  <a:cubicBezTo>
                    <a:pt x="0" y="44554"/>
                    <a:pt x="44554" y="0"/>
                    <a:pt x="99515" y="0"/>
                  </a:cubicBezTo>
                  <a:lnTo>
                    <a:pt x="1467645" y="0"/>
                  </a:lnTo>
                  <a:cubicBezTo>
                    <a:pt x="1522606" y="0"/>
                    <a:pt x="1567160" y="44554"/>
                    <a:pt x="1567160" y="99515"/>
                  </a:cubicBezTo>
                  <a:lnTo>
                    <a:pt x="1567160" y="895631"/>
                  </a:lnTo>
                  <a:cubicBezTo>
                    <a:pt x="1567160" y="950592"/>
                    <a:pt x="1522606" y="995146"/>
                    <a:pt x="1467645" y="995146"/>
                  </a:cubicBezTo>
                  <a:lnTo>
                    <a:pt x="99515" y="995146"/>
                  </a:lnTo>
                  <a:cubicBezTo>
                    <a:pt x="44554" y="995146"/>
                    <a:pt x="0" y="950592"/>
                    <a:pt x="0" y="895631"/>
                  </a:cubicBezTo>
                  <a:lnTo>
                    <a:pt x="0" y="99515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6297" tIns="86297" rIns="86297" bIns="86297" numCol="1" spcCol="1270" anchor="ctr" anchorCtr="0">
              <a:noAutofit/>
            </a:bodyPr>
            <a:lstStyle/>
            <a:p>
              <a:pPr lvl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500" kern="1200" dirty="0" err="1"/>
                <a:t>Sistem</a:t>
              </a:r>
              <a:r>
                <a:rPr lang="en-US" sz="1500" kern="1200" dirty="0"/>
                <a:t> </a:t>
              </a:r>
              <a:r>
                <a:rPr lang="en-US" sz="1500" kern="1200" dirty="0" err="1"/>
                <a:t>eP</a:t>
              </a:r>
              <a:r>
                <a:rPr lang="en-US" sz="1500" kern="1200" dirty="0"/>
                <a:t> Lama</a:t>
              </a:r>
            </a:p>
          </p:txBody>
        </p:sp>
        <p:sp>
          <p:nvSpPr>
            <p:cNvPr id="15" name="Rounded Rectangle 14"/>
            <p:cNvSpPr/>
            <p:nvPr/>
          </p:nvSpPr>
          <p:spPr>
            <a:xfrm>
              <a:off x="1813696" y="3346559"/>
              <a:ext cx="1567160" cy="839618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6" name="Freeform 15"/>
            <p:cNvSpPr/>
            <p:nvPr/>
          </p:nvSpPr>
          <p:spPr>
            <a:xfrm>
              <a:off x="1929251" y="3441903"/>
              <a:ext cx="1567160" cy="820474"/>
            </a:xfrm>
            <a:custGeom>
              <a:avLst/>
              <a:gdLst>
                <a:gd name="connsiteX0" fmla="*/ 0 w 1567160"/>
                <a:gd name="connsiteY0" fmla="*/ 99515 h 995146"/>
                <a:gd name="connsiteX1" fmla="*/ 99515 w 1567160"/>
                <a:gd name="connsiteY1" fmla="*/ 0 h 995146"/>
                <a:gd name="connsiteX2" fmla="*/ 1467645 w 1567160"/>
                <a:gd name="connsiteY2" fmla="*/ 0 h 995146"/>
                <a:gd name="connsiteX3" fmla="*/ 1567160 w 1567160"/>
                <a:gd name="connsiteY3" fmla="*/ 99515 h 995146"/>
                <a:gd name="connsiteX4" fmla="*/ 1567160 w 1567160"/>
                <a:gd name="connsiteY4" fmla="*/ 895631 h 995146"/>
                <a:gd name="connsiteX5" fmla="*/ 1467645 w 1567160"/>
                <a:gd name="connsiteY5" fmla="*/ 995146 h 995146"/>
                <a:gd name="connsiteX6" fmla="*/ 99515 w 1567160"/>
                <a:gd name="connsiteY6" fmla="*/ 995146 h 995146"/>
                <a:gd name="connsiteX7" fmla="*/ 0 w 1567160"/>
                <a:gd name="connsiteY7" fmla="*/ 895631 h 995146"/>
                <a:gd name="connsiteX8" fmla="*/ 0 w 1567160"/>
                <a:gd name="connsiteY8" fmla="*/ 99515 h 995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67160" h="995146">
                  <a:moveTo>
                    <a:pt x="0" y="99515"/>
                  </a:moveTo>
                  <a:cubicBezTo>
                    <a:pt x="0" y="44554"/>
                    <a:pt x="44554" y="0"/>
                    <a:pt x="99515" y="0"/>
                  </a:cubicBezTo>
                  <a:lnTo>
                    <a:pt x="1467645" y="0"/>
                  </a:lnTo>
                  <a:cubicBezTo>
                    <a:pt x="1522606" y="0"/>
                    <a:pt x="1567160" y="44554"/>
                    <a:pt x="1567160" y="99515"/>
                  </a:cubicBezTo>
                  <a:lnTo>
                    <a:pt x="1567160" y="895631"/>
                  </a:lnTo>
                  <a:cubicBezTo>
                    <a:pt x="1567160" y="950592"/>
                    <a:pt x="1522606" y="995146"/>
                    <a:pt x="1467645" y="995146"/>
                  </a:cubicBezTo>
                  <a:lnTo>
                    <a:pt x="99515" y="995146"/>
                  </a:lnTo>
                  <a:cubicBezTo>
                    <a:pt x="44554" y="995146"/>
                    <a:pt x="0" y="950592"/>
                    <a:pt x="0" y="895631"/>
                  </a:cubicBezTo>
                  <a:lnTo>
                    <a:pt x="0" y="99515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6297" tIns="86297" rIns="86297" bIns="86297" numCol="1" spcCol="1270" anchor="ctr" anchorCtr="0">
              <a:noAutofit/>
            </a:bodyPr>
            <a:lstStyle/>
            <a:p>
              <a:pPr lvl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500" kern="1200" dirty="0" err="1"/>
                <a:t>Kontrak</a:t>
              </a:r>
              <a:r>
                <a:rPr lang="en-US" sz="1500" kern="1200" dirty="0"/>
                <a:t> </a:t>
              </a:r>
              <a:r>
                <a:rPr lang="en-US" sz="1500" kern="1200" dirty="0" err="1"/>
                <a:t>sistem</a:t>
              </a:r>
              <a:r>
                <a:rPr lang="en-US" sz="1500" kern="1200" dirty="0"/>
                <a:t> </a:t>
              </a:r>
              <a:r>
                <a:rPr lang="en-US" sz="1500" kern="1200" dirty="0" err="1"/>
                <a:t>eP</a:t>
              </a:r>
              <a:r>
                <a:rPr lang="en-US" sz="1500" kern="1200" dirty="0"/>
                <a:t> Lama</a:t>
              </a:r>
            </a:p>
          </p:txBody>
        </p:sp>
        <p:sp>
          <p:nvSpPr>
            <p:cNvPr id="17" name="Rounded Rectangle 16"/>
            <p:cNvSpPr/>
            <p:nvPr/>
          </p:nvSpPr>
          <p:spPr>
            <a:xfrm>
              <a:off x="3729113" y="3346559"/>
              <a:ext cx="1567160" cy="839618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18" name="Freeform 17"/>
            <p:cNvSpPr/>
            <p:nvPr/>
          </p:nvSpPr>
          <p:spPr>
            <a:xfrm>
              <a:off x="3831583" y="3443200"/>
              <a:ext cx="1567160" cy="819177"/>
            </a:xfrm>
            <a:custGeom>
              <a:avLst/>
              <a:gdLst>
                <a:gd name="connsiteX0" fmla="*/ 0 w 1567160"/>
                <a:gd name="connsiteY0" fmla="*/ 99515 h 995146"/>
                <a:gd name="connsiteX1" fmla="*/ 99515 w 1567160"/>
                <a:gd name="connsiteY1" fmla="*/ 0 h 995146"/>
                <a:gd name="connsiteX2" fmla="*/ 1467645 w 1567160"/>
                <a:gd name="connsiteY2" fmla="*/ 0 h 995146"/>
                <a:gd name="connsiteX3" fmla="*/ 1567160 w 1567160"/>
                <a:gd name="connsiteY3" fmla="*/ 99515 h 995146"/>
                <a:gd name="connsiteX4" fmla="*/ 1567160 w 1567160"/>
                <a:gd name="connsiteY4" fmla="*/ 895631 h 995146"/>
                <a:gd name="connsiteX5" fmla="*/ 1467645 w 1567160"/>
                <a:gd name="connsiteY5" fmla="*/ 995146 h 995146"/>
                <a:gd name="connsiteX6" fmla="*/ 99515 w 1567160"/>
                <a:gd name="connsiteY6" fmla="*/ 995146 h 995146"/>
                <a:gd name="connsiteX7" fmla="*/ 0 w 1567160"/>
                <a:gd name="connsiteY7" fmla="*/ 895631 h 995146"/>
                <a:gd name="connsiteX8" fmla="*/ 0 w 1567160"/>
                <a:gd name="connsiteY8" fmla="*/ 99515 h 995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67160" h="995146">
                  <a:moveTo>
                    <a:pt x="0" y="99515"/>
                  </a:moveTo>
                  <a:cubicBezTo>
                    <a:pt x="0" y="44554"/>
                    <a:pt x="44554" y="0"/>
                    <a:pt x="99515" y="0"/>
                  </a:cubicBezTo>
                  <a:lnTo>
                    <a:pt x="1467645" y="0"/>
                  </a:lnTo>
                  <a:cubicBezTo>
                    <a:pt x="1522606" y="0"/>
                    <a:pt x="1567160" y="44554"/>
                    <a:pt x="1567160" y="99515"/>
                  </a:cubicBezTo>
                  <a:lnTo>
                    <a:pt x="1567160" y="895631"/>
                  </a:lnTo>
                  <a:cubicBezTo>
                    <a:pt x="1567160" y="950592"/>
                    <a:pt x="1522606" y="995146"/>
                    <a:pt x="1467645" y="995146"/>
                  </a:cubicBezTo>
                  <a:lnTo>
                    <a:pt x="99515" y="995146"/>
                  </a:lnTo>
                  <a:cubicBezTo>
                    <a:pt x="44554" y="995146"/>
                    <a:pt x="0" y="950592"/>
                    <a:pt x="0" y="895631"/>
                  </a:cubicBezTo>
                  <a:lnTo>
                    <a:pt x="0" y="99515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6297" tIns="86297" rIns="86297" bIns="86297" numCol="1" spcCol="1270" anchor="ctr" anchorCtr="0">
              <a:noAutofit/>
            </a:bodyPr>
            <a:lstStyle/>
            <a:p>
              <a:pPr lvl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500" kern="1200" dirty="0" err="1"/>
                <a:t>Kontrak</a:t>
              </a:r>
              <a:r>
                <a:rPr lang="en-US" sz="1500" kern="1200" dirty="0"/>
                <a:t> manual</a:t>
              </a:r>
            </a:p>
            <a:p>
              <a:pPr lvl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200" kern="1200" dirty="0"/>
                <a:t>(</a:t>
              </a:r>
              <a:r>
                <a:rPr lang="en-US" sz="1200" kern="1200" dirty="0" err="1"/>
                <a:t>Kunci</a:t>
              </a:r>
              <a:r>
                <a:rPr lang="en-US" sz="1200" kern="1200" dirty="0"/>
                <a:t> </a:t>
              </a:r>
              <a:r>
                <a:rPr lang="en-US" sz="1200" kern="1200" dirty="0" err="1"/>
                <a:t>masuk</a:t>
              </a:r>
              <a:r>
                <a:rPr lang="en-US" sz="1200" kern="1200" dirty="0"/>
                <a:t> </a:t>
              </a:r>
              <a:r>
                <a:rPr lang="en-US" sz="1200" i="1" kern="1200" dirty="0" err="1"/>
                <a:t>Ms-Excell</a:t>
              </a:r>
              <a:r>
                <a:rPr lang="en-US" sz="1200" kern="1200" dirty="0"/>
                <a:t>)</a:t>
              </a:r>
            </a:p>
          </p:txBody>
        </p:sp>
        <p:sp>
          <p:nvSpPr>
            <p:cNvPr id="19" name="Rounded Rectangle 18"/>
            <p:cNvSpPr/>
            <p:nvPr/>
          </p:nvSpPr>
          <p:spPr>
            <a:xfrm>
              <a:off x="6848415" y="2129954"/>
              <a:ext cx="1567160" cy="760823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1" name="Rounded Rectangle 20"/>
            <p:cNvSpPr/>
            <p:nvPr/>
          </p:nvSpPr>
          <p:spPr>
            <a:xfrm>
              <a:off x="6021129" y="3346559"/>
              <a:ext cx="1567160" cy="839618"/>
            </a:xfrm>
            <a:prstGeom prst="roundRect">
              <a:avLst>
                <a:gd name="adj" fmla="val 10000"/>
              </a:avLst>
            </a:prstGeom>
          </p:spPr>
          <p:style>
            <a:lnRef idx="2">
              <a:schemeClr val="lt1">
                <a:hueOff val="0"/>
                <a:satOff val="0"/>
                <a:lumOff val="0"/>
                <a:alphaOff val="0"/>
              </a:schemeClr>
            </a:lnRef>
            <a:fillRef idx="1">
              <a:schemeClr val="accent1">
                <a:hueOff val="0"/>
                <a:satOff val="0"/>
                <a:lumOff val="0"/>
                <a:alphaOff val="0"/>
              </a:schemeClr>
            </a:fillRef>
            <a:effectRef idx="0">
              <a:schemeClr val="accent1">
                <a:hueOff val="0"/>
                <a:satOff val="0"/>
                <a:lumOff val="0"/>
                <a:alphaOff val="0"/>
              </a:schemeClr>
            </a:effectRef>
            <a:fontRef idx="minor">
              <a:schemeClr val="lt1"/>
            </a:fontRef>
          </p:style>
        </p:sp>
        <p:sp>
          <p:nvSpPr>
            <p:cNvPr id="22" name="Freeform 21"/>
            <p:cNvSpPr/>
            <p:nvPr/>
          </p:nvSpPr>
          <p:spPr>
            <a:xfrm>
              <a:off x="6149582" y="3436895"/>
              <a:ext cx="1567160" cy="825482"/>
            </a:xfrm>
            <a:custGeom>
              <a:avLst/>
              <a:gdLst>
                <a:gd name="connsiteX0" fmla="*/ 0 w 1567160"/>
                <a:gd name="connsiteY0" fmla="*/ 99515 h 995146"/>
                <a:gd name="connsiteX1" fmla="*/ 99515 w 1567160"/>
                <a:gd name="connsiteY1" fmla="*/ 0 h 995146"/>
                <a:gd name="connsiteX2" fmla="*/ 1467645 w 1567160"/>
                <a:gd name="connsiteY2" fmla="*/ 0 h 995146"/>
                <a:gd name="connsiteX3" fmla="*/ 1567160 w 1567160"/>
                <a:gd name="connsiteY3" fmla="*/ 99515 h 995146"/>
                <a:gd name="connsiteX4" fmla="*/ 1567160 w 1567160"/>
                <a:gd name="connsiteY4" fmla="*/ 895631 h 995146"/>
                <a:gd name="connsiteX5" fmla="*/ 1467645 w 1567160"/>
                <a:gd name="connsiteY5" fmla="*/ 995146 h 995146"/>
                <a:gd name="connsiteX6" fmla="*/ 99515 w 1567160"/>
                <a:gd name="connsiteY6" fmla="*/ 995146 h 995146"/>
                <a:gd name="connsiteX7" fmla="*/ 0 w 1567160"/>
                <a:gd name="connsiteY7" fmla="*/ 895631 h 995146"/>
                <a:gd name="connsiteX8" fmla="*/ 0 w 1567160"/>
                <a:gd name="connsiteY8" fmla="*/ 99515 h 99514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</a:cxnLst>
              <a:rect l="l" t="t" r="r" b="b"/>
              <a:pathLst>
                <a:path w="1567160" h="995146">
                  <a:moveTo>
                    <a:pt x="0" y="99515"/>
                  </a:moveTo>
                  <a:cubicBezTo>
                    <a:pt x="0" y="44554"/>
                    <a:pt x="44554" y="0"/>
                    <a:pt x="99515" y="0"/>
                  </a:cubicBezTo>
                  <a:lnTo>
                    <a:pt x="1467645" y="0"/>
                  </a:lnTo>
                  <a:cubicBezTo>
                    <a:pt x="1522606" y="0"/>
                    <a:pt x="1567160" y="44554"/>
                    <a:pt x="1567160" y="99515"/>
                  </a:cubicBezTo>
                  <a:lnTo>
                    <a:pt x="1567160" y="895631"/>
                  </a:lnTo>
                  <a:cubicBezTo>
                    <a:pt x="1567160" y="950592"/>
                    <a:pt x="1522606" y="995146"/>
                    <a:pt x="1467645" y="995146"/>
                  </a:cubicBezTo>
                  <a:lnTo>
                    <a:pt x="99515" y="995146"/>
                  </a:lnTo>
                  <a:cubicBezTo>
                    <a:pt x="44554" y="995146"/>
                    <a:pt x="0" y="950592"/>
                    <a:pt x="0" y="895631"/>
                  </a:cubicBezTo>
                  <a:lnTo>
                    <a:pt x="0" y="99515"/>
                  </a:lnTo>
                  <a:close/>
                </a:path>
              </a:pathLst>
            </a:custGeom>
          </p:spPr>
          <p:style>
            <a:lnRef idx="2">
              <a:schemeClr val="accent1">
                <a:hueOff val="0"/>
                <a:satOff val="0"/>
                <a:lumOff val="0"/>
                <a:alphaOff val="0"/>
              </a:schemeClr>
            </a:lnRef>
            <a:fillRef idx="1">
              <a:schemeClr val="lt1">
                <a:alpha val="90000"/>
                <a:hueOff val="0"/>
                <a:satOff val="0"/>
                <a:lumOff val="0"/>
                <a:alphaOff val="0"/>
              </a:schemeClr>
            </a:fillRef>
            <a:effectRef idx="0">
              <a:schemeClr val="lt1">
                <a:alpha val="90000"/>
                <a:hueOff val="0"/>
                <a:satOff val="0"/>
                <a:lumOff val="0"/>
                <a:alphaOff val="0"/>
              </a:schemeClr>
            </a:effectRef>
            <a:fontRef idx="minor">
              <a:schemeClr val="dk1">
                <a:hueOff val="0"/>
                <a:satOff val="0"/>
                <a:lumOff val="0"/>
                <a:alphaOff val="0"/>
              </a:schemeClr>
            </a:fontRef>
          </p:style>
          <p:txBody>
            <a:bodyPr spcFirstLastPara="0" vert="horz" wrap="square" lIns="86297" tIns="86297" rIns="86297" bIns="86297" numCol="1" spcCol="1270" anchor="ctr" anchorCtr="0">
              <a:noAutofit/>
            </a:bodyPr>
            <a:lstStyle/>
            <a:p>
              <a:pPr lvl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500" kern="1200" dirty="0"/>
            </a:p>
            <a:p>
              <a:pPr lvl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500" kern="1200" dirty="0"/>
                <a:t>SST Manual</a:t>
              </a:r>
            </a:p>
            <a:p>
              <a:pPr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r>
                <a:rPr lang="en-US" sz="1200" kern="1200" dirty="0"/>
                <a:t>(</a:t>
              </a:r>
              <a:r>
                <a:rPr lang="en-US" sz="1200" kern="1200" dirty="0" err="1"/>
                <a:t>Kunci</a:t>
              </a:r>
              <a:r>
                <a:rPr lang="en-US" sz="1200" kern="1200" dirty="0"/>
                <a:t> </a:t>
              </a:r>
              <a:r>
                <a:rPr lang="en-US" sz="1200" kern="1200" dirty="0" err="1"/>
                <a:t>masuk</a:t>
              </a:r>
              <a:r>
                <a:rPr lang="en-US" sz="1200" kern="1200" dirty="0"/>
                <a:t> </a:t>
              </a:r>
              <a:r>
                <a:rPr lang="en-US" sz="1200" b="1" kern="1200" dirty="0" err="1"/>
                <a:t>eKontrak</a:t>
              </a:r>
              <a:r>
                <a:rPr lang="en-US" sz="1200" kern="1200" dirty="0"/>
                <a:t>)</a:t>
              </a:r>
            </a:p>
            <a:p>
              <a:pPr lvl="0" algn="ctr" defTabSz="666750">
                <a:lnSpc>
                  <a:spcPct val="90000"/>
                </a:lnSpc>
                <a:spcBef>
                  <a:spcPct val="0"/>
                </a:spcBef>
                <a:spcAft>
                  <a:spcPct val="35000"/>
                </a:spcAft>
              </a:pPr>
              <a:endParaRPr lang="en-US" sz="1500" kern="1200" dirty="0"/>
            </a:p>
          </p:txBody>
        </p:sp>
      </p:grpSp>
      <p:sp>
        <p:nvSpPr>
          <p:cNvPr id="4" name="Rectangle 3"/>
          <p:cNvSpPr/>
          <p:nvPr/>
        </p:nvSpPr>
        <p:spPr>
          <a:xfrm>
            <a:off x="2119685" y="57150"/>
            <a:ext cx="6858000" cy="381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 err="1">
                <a:solidFill>
                  <a:schemeClr val="tx1"/>
                </a:solidFill>
                <a:ea typeface="Roboto Condensed" panose="020B0604020202020204" charset="0"/>
              </a:rPr>
              <a:t>Aliran</a:t>
            </a:r>
            <a:r>
              <a:rPr lang="en-US" sz="2400" b="1" dirty="0">
                <a:solidFill>
                  <a:schemeClr val="tx1"/>
                </a:solidFill>
                <a:ea typeface="Roboto Condensed" panose="020B0604020202020204" charset="0"/>
              </a:rPr>
              <a:t> Proses </a:t>
            </a:r>
            <a:r>
              <a:rPr lang="en-US" sz="2400" b="1" dirty="0" err="1">
                <a:solidFill>
                  <a:schemeClr val="tx1"/>
                </a:solidFill>
                <a:ea typeface="Roboto Condensed" panose="020B0604020202020204" charset="0"/>
              </a:rPr>
              <a:t>Pengurusan</a:t>
            </a:r>
            <a:r>
              <a:rPr lang="en-US" sz="2400" b="1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ea typeface="Roboto Condensed" panose="020B0604020202020204" charset="0"/>
              </a:rPr>
              <a:t>Kontrak</a:t>
            </a:r>
            <a:endParaRPr lang="en-US" sz="2400" b="1" dirty="0">
              <a:solidFill>
                <a:schemeClr val="tx1"/>
              </a:solidFill>
              <a:ea typeface="Roboto Condensed" panose="020B0604020202020204" charset="0"/>
            </a:endParaRPr>
          </a:p>
        </p:txBody>
      </p:sp>
      <p:sp>
        <p:nvSpPr>
          <p:cNvPr id="28" name="Rounded Rectangle 27"/>
          <p:cNvSpPr/>
          <p:nvPr/>
        </p:nvSpPr>
        <p:spPr>
          <a:xfrm>
            <a:off x="6718417" y="1960732"/>
            <a:ext cx="1567160" cy="839618"/>
          </a:xfrm>
          <a:prstGeom prst="roundRect">
            <a:avLst>
              <a:gd name="adj" fmla="val 10000"/>
            </a:avLst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29" name="Freeform 28"/>
          <p:cNvSpPr/>
          <p:nvPr/>
        </p:nvSpPr>
        <p:spPr>
          <a:xfrm>
            <a:off x="6803204" y="2057373"/>
            <a:ext cx="1567160" cy="819177"/>
          </a:xfrm>
          <a:custGeom>
            <a:avLst/>
            <a:gdLst>
              <a:gd name="connsiteX0" fmla="*/ 0 w 1567160"/>
              <a:gd name="connsiteY0" fmla="*/ 99515 h 995146"/>
              <a:gd name="connsiteX1" fmla="*/ 99515 w 1567160"/>
              <a:gd name="connsiteY1" fmla="*/ 0 h 995146"/>
              <a:gd name="connsiteX2" fmla="*/ 1467645 w 1567160"/>
              <a:gd name="connsiteY2" fmla="*/ 0 h 995146"/>
              <a:gd name="connsiteX3" fmla="*/ 1567160 w 1567160"/>
              <a:gd name="connsiteY3" fmla="*/ 99515 h 995146"/>
              <a:gd name="connsiteX4" fmla="*/ 1567160 w 1567160"/>
              <a:gd name="connsiteY4" fmla="*/ 895631 h 995146"/>
              <a:gd name="connsiteX5" fmla="*/ 1467645 w 1567160"/>
              <a:gd name="connsiteY5" fmla="*/ 995146 h 995146"/>
              <a:gd name="connsiteX6" fmla="*/ 99515 w 1567160"/>
              <a:gd name="connsiteY6" fmla="*/ 995146 h 995146"/>
              <a:gd name="connsiteX7" fmla="*/ 0 w 1567160"/>
              <a:gd name="connsiteY7" fmla="*/ 895631 h 995146"/>
              <a:gd name="connsiteX8" fmla="*/ 0 w 1567160"/>
              <a:gd name="connsiteY8" fmla="*/ 99515 h 995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67160" h="995146">
                <a:moveTo>
                  <a:pt x="0" y="99515"/>
                </a:moveTo>
                <a:cubicBezTo>
                  <a:pt x="0" y="44554"/>
                  <a:pt x="44554" y="0"/>
                  <a:pt x="99515" y="0"/>
                </a:cubicBezTo>
                <a:lnTo>
                  <a:pt x="1467645" y="0"/>
                </a:lnTo>
                <a:cubicBezTo>
                  <a:pt x="1522606" y="0"/>
                  <a:pt x="1567160" y="44554"/>
                  <a:pt x="1567160" y="99515"/>
                </a:cubicBezTo>
                <a:lnTo>
                  <a:pt x="1567160" y="895631"/>
                </a:lnTo>
                <a:cubicBezTo>
                  <a:pt x="1567160" y="950592"/>
                  <a:pt x="1522606" y="995146"/>
                  <a:pt x="1467645" y="995146"/>
                </a:cubicBezTo>
                <a:lnTo>
                  <a:pt x="99515" y="995146"/>
                </a:lnTo>
                <a:cubicBezTo>
                  <a:pt x="44554" y="995146"/>
                  <a:pt x="0" y="950592"/>
                  <a:pt x="0" y="895631"/>
                </a:cubicBezTo>
                <a:lnTo>
                  <a:pt x="0" y="99515"/>
                </a:lnTo>
                <a:close/>
              </a:path>
            </a:pathLst>
          </a:cu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6297" tIns="86297" rIns="86297" bIns="86297" numCol="1" spcCol="1270" anchor="ctr" anchorCtr="0">
            <a:noAutofit/>
          </a:bodyPr>
          <a:lstStyle/>
          <a:p>
            <a:pPr lvl="0" algn="ctr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500" kern="1200" dirty="0"/>
              <a:t>SST </a:t>
            </a:r>
            <a:r>
              <a:rPr lang="en-US" sz="1500" kern="1200" dirty="0" err="1"/>
              <a:t>Sistem</a:t>
            </a:r>
            <a:r>
              <a:rPr lang="en-US" sz="1500" kern="1200" dirty="0"/>
              <a:t> </a:t>
            </a:r>
            <a:r>
              <a:rPr lang="en-US" sz="1500" kern="1200" dirty="0" err="1"/>
              <a:t>eP</a:t>
            </a:r>
            <a:r>
              <a:rPr lang="en-US" sz="1500" kern="1200" dirty="0"/>
              <a:t> Baharu</a:t>
            </a:r>
          </a:p>
        </p:txBody>
      </p:sp>
      <p:sp>
        <p:nvSpPr>
          <p:cNvPr id="43" name="Freeform 42"/>
          <p:cNvSpPr/>
          <p:nvPr/>
        </p:nvSpPr>
        <p:spPr>
          <a:xfrm>
            <a:off x="6450905" y="1504950"/>
            <a:ext cx="957708" cy="455782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0" y="0"/>
                </a:moveTo>
                <a:lnTo>
                  <a:pt x="0" y="310602"/>
                </a:lnTo>
                <a:lnTo>
                  <a:pt x="957708" y="310602"/>
                </a:lnTo>
                <a:lnTo>
                  <a:pt x="957708" y="455782"/>
                </a:lnTo>
              </a:path>
            </a:pathLst>
          </a:custGeom>
          <a:noFill/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4" name="Freeform 43"/>
          <p:cNvSpPr/>
          <p:nvPr/>
        </p:nvSpPr>
        <p:spPr>
          <a:xfrm>
            <a:off x="5493029" y="1504950"/>
            <a:ext cx="957708" cy="455782"/>
          </a:xfrm>
          <a:custGeom>
            <a:avLst/>
            <a:gdLst/>
            <a:ahLst/>
            <a:cxnLst/>
            <a:rect l="0" t="0" r="0" b="0"/>
            <a:pathLst>
              <a:path>
                <a:moveTo>
                  <a:pt x="957708" y="0"/>
                </a:moveTo>
                <a:lnTo>
                  <a:pt x="957708" y="310602"/>
                </a:lnTo>
                <a:lnTo>
                  <a:pt x="0" y="310602"/>
                </a:lnTo>
                <a:lnTo>
                  <a:pt x="0" y="455782"/>
                </a:lnTo>
              </a:path>
            </a:pathLst>
          </a:custGeom>
          <a:noFill/>
        </p:spPr>
        <p:style>
          <a:lnRef idx="2">
            <a:schemeClr val="accent1">
              <a:shade val="80000"/>
              <a:hueOff val="0"/>
              <a:satOff val="0"/>
              <a:lumOff val="0"/>
              <a:alphaOff val="0"/>
            </a:schemeClr>
          </a:lnRef>
          <a:fillRef idx="0">
            <a:scrgbClr r="0" g="0" b="0"/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tx1">
              <a:hueOff val="0"/>
              <a:satOff val="0"/>
              <a:lumOff val="0"/>
              <a:alphaOff val="0"/>
            </a:schemeClr>
          </a:fontRef>
        </p:style>
      </p:sp>
      <p:sp>
        <p:nvSpPr>
          <p:cNvPr id="45" name="Freeform 44"/>
          <p:cNvSpPr/>
          <p:nvPr/>
        </p:nvSpPr>
        <p:spPr>
          <a:xfrm>
            <a:off x="5664122" y="817836"/>
            <a:ext cx="1567160" cy="782949"/>
          </a:xfrm>
          <a:custGeom>
            <a:avLst/>
            <a:gdLst>
              <a:gd name="connsiteX0" fmla="*/ 0 w 1567160"/>
              <a:gd name="connsiteY0" fmla="*/ 99515 h 995146"/>
              <a:gd name="connsiteX1" fmla="*/ 99515 w 1567160"/>
              <a:gd name="connsiteY1" fmla="*/ 0 h 995146"/>
              <a:gd name="connsiteX2" fmla="*/ 1467645 w 1567160"/>
              <a:gd name="connsiteY2" fmla="*/ 0 h 995146"/>
              <a:gd name="connsiteX3" fmla="*/ 1567160 w 1567160"/>
              <a:gd name="connsiteY3" fmla="*/ 99515 h 995146"/>
              <a:gd name="connsiteX4" fmla="*/ 1567160 w 1567160"/>
              <a:gd name="connsiteY4" fmla="*/ 895631 h 995146"/>
              <a:gd name="connsiteX5" fmla="*/ 1467645 w 1567160"/>
              <a:gd name="connsiteY5" fmla="*/ 995146 h 995146"/>
              <a:gd name="connsiteX6" fmla="*/ 99515 w 1567160"/>
              <a:gd name="connsiteY6" fmla="*/ 995146 h 995146"/>
              <a:gd name="connsiteX7" fmla="*/ 0 w 1567160"/>
              <a:gd name="connsiteY7" fmla="*/ 895631 h 995146"/>
              <a:gd name="connsiteX8" fmla="*/ 0 w 1567160"/>
              <a:gd name="connsiteY8" fmla="*/ 99515 h 995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67160" h="995146">
                <a:moveTo>
                  <a:pt x="0" y="99515"/>
                </a:moveTo>
                <a:cubicBezTo>
                  <a:pt x="0" y="44554"/>
                  <a:pt x="44554" y="0"/>
                  <a:pt x="99515" y="0"/>
                </a:cubicBezTo>
                <a:lnTo>
                  <a:pt x="1467645" y="0"/>
                </a:lnTo>
                <a:cubicBezTo>
                  <a:pt x="1522606" y="0"/>
                  <a:pt x="1567160" y="44554"/>
                  <a:pt x="1567160" y="99515"/>
                </a:cubicBezTo>
                <a:lnTo>
                  <a:pt x="1567160" y="895631"/>
                </a:lnTo>
                <a:cubicBezTo>
                  <a:pt x="1567160" y="950592"/>
                  <a:pt x="1522606" y="995146"/>
                  <a:pt x="1467645" y="995146"/>
                </a:cubicBezTo>
                <a:lnTo>
                  <a:pt x="99515" y="995146"/>
                </a:lnTo>
                <a:cubicBezTo>
                  <a:pt x="44554" y="995146"/>
                  <a:pt x="0" y="950592"/>
                  <a:pt x="0" y="895631"/>
                </a:cubicBezTo>
                <a:lnTo>
                  <a:pt x="0" y="99515"/>
                </a:lnTo>
                <a:close/>
              </a:path>
            </a:pathLst>
          </a:cu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6297" tIns="86297" rIns="86297" bIns="86297" numCol="1" spcCol="1270" anchor="ctr" anchorCtr="0">
            <a:noAutofit/>
          </a:bodyPr>
          <a:lstStyle/>
          <a:p>
            <a:pPr lvl="0" algn="ctr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500" kern="1200" dirty="0" err="1"/>
              <a:t>Sistem</a:t>
            </a:r>
            <a:r>
              <a:rPr lang="en-US" sz="1500" kern="1200" dirty="0"/>
              <a:t> </a:t>
            </a:r>
            <a:r>
              <a:rPr lang="en-US" sz="1500" kern="1200" dirty="0" err="1"/>
              <a:t>eP</a:t>
            </a:r>
            <a:r>
              <a:rPr lang="en-US" sz="1500" kern="1200" dirty="0"/>
              <a:t> Baharu</a:t>
            </a:r>
          </a:p>
        </p:txBody>
      </p:sp>
      <p:sp>
        <p:nvSpPr>
          <p:cNvPr id="48" name="Freeform 47"/>
          <p:cNvSpPr/>
          <p:nvPr/>
        </p:nvSpPr>
        <p:spPr>
          <a:xfrm>
            <a:off x="1010004" y="3943350"/>
            <a:ext cx="7524396" cy="533400"/>
          </a:xfrm>
          <a:custGeom>
            <a:avLst/>
            <a:gdLst>
              <a:gd name="connsiteX0" fmla="*/ 0 w 1567160"/>
              <a:gd name="connsiteY0" fmla="*/ 99515 h 995146"/>
              <a:gd name="connsiteX1" fmla="*/ 99515 w 1567160"/>
              <a:gd name="connsiteY1" fmla="*/ 0 h 995146"/>
              <a:gd name="connsiteX2" fmla="*/ 1467645 w 1567160"/>
              <a:gd name="connsiteY2" fmla="*/ 0 h 995146"/>
              <a:gd name="connsiteX3" fmla="*/ 1567160 w 1567160"/>
              <a:gd name="connsiteY3" fmla="*/ 99515 h 995146"/>
              <a:gd name="connsiteX4" fmla="*/ 1567160 w 1567160"/>
              <a:gd name="connsiteY4" fmla="*/ 895631 h 995146"/>
              <a:gd name="connsiteX5" fmla="*/ 1467645 w 1567160"/>
              <a:gd name="connsiteY5" fmla="*/ 995146 h 995146"/>
              <a:gd name="connsiteX6" fmla="*/ 99515 w 1567160"/>
              <a:gd name="connsiteY6" fmla="*/ 995146 h 995146"/>
              <a:gd name="connsiteX7" fmla="*/ 0 w 1567160"/>
              <a:gd name="connsiteY7" fmla="*/ 895631 h 995146"/>
              <a:gd name="connsiteX8" fmla="*/ 0 w 1567160"/>
              <a:gd name="connsiteY8" fmla="*/ 99515 h 995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67160" h="995146">
                <a:moveTo>
                  <a:pt x="0" y="99515"/>
                </a:moveTo>
                <a:cubicBezTo>
                  <a:pt x="0" y="44554"/>
                  <a:pt x="44554" y="0"/>
                  <a:pt x="99515" y="0"/>
                </a:cubicBezTo>
                <a:lnTo>
                  <a:pt x="1467645" y="0"/>
                </a:lnTo>
                <a:cubicBezTo>
                  <a:pt x="1522606" y="0"/>
                  <a:pt x="1567160" y="44554"/>
                  <a:pt x="1567160" y="99515"/>
                </a:cubicBezTo>
                <a:lnTo>
                  <a:pt x="1567160" y="895631"/>
                </a:lnTo>
                <a:cubicBezTo>
                  <a:pt x="1567160" y="950592"/>
                  <a:pt x="1522606" y="995146"/>
                  <a:pt x="1467645" y="995146"/>
                </a:cubicBezTo>
                <a:lnTo>
                  <a:pt x="99515" y="995146"/>
                </a:lnTo>
                <a:cubicBezTo>
                  <a:pt x="44554" y="995146"/>
                  <a:pt x="0" y="950592"/>
                  <a:pt x="0" y="895631"/>
                </a:cubicBezTo>
                <a:lnTo>
                  <a:pt x="0" y="99515"/>
                </a:lnTo>
                <a:close/>
              </a:path>
            </a:pathLst>
          </a:cu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6297" tIns="86297" rIns="86297" bIns="86297" numCol="1" spcCol="1270" anchor="ctr" anchorCtr="0">
            <a:noAutofit/>
          </a:bodyPr>
          <a:lstStyle/>
          <a:p>
            <a:pPr lvl="0" algn="ctr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500" kern="1200" dirty="0" err="1"/>
              <a:t>Modul</a:t>
            </a:r>
            <a:r>
              <a:rPr lang="en-US" sz="1500" kern="1200" dirty="0"/>
              <a:t> </a:t>
            </a:r>
            <a:r>
              <a:rPr lang="en-US" sz="1500" kern="1200" dirty="0" err="1"/>
              <a:t>Pengurusan</a:t>
            </a:r>
            <a:r>
              <a:rPr lang="en-US" sz="1500" kern="1200" dirty="0"/>
              <a:t> </a:t>
            </a:r>
            <a:r>
              <a:rPr lang="en-US" sz="1500" kern="1200" dirty="0" err="1"/>
              <a:t>Kontrak</a:t>
            </a:r>
            <a:endParaRPr lang="en-US" sz="1500" i="1" kern="1200" dirty="0"/>
          </a:p>
        </p:txBody>
      </p:sp>
      <p:sp>
        <p:nvSpPr>
          <p:cNvPr id="49" name="Rounded Rectangle 48"/>
          <p:cNvSpPr/>
          <p:nvPr/>
        </p:nvSpPr>
        <p:spPr>
          <a:xfrm>
            <a:off x="522035" y="3105150"/>
            <a:ext cx="5650165" cy="457200"/>
          </a:xfrm>
          <a:prstGeom prst="roundRect">
            <a:avLst>
              <a:gd name="adj" fmla="val 10000"/>
            </a:avLst>
          </a:prstGeom>
        </p:spPr>
        <p:style>
          <a:lnRef idx="2">
            <a:schemeClr val="lt1">
              <a:hueOff val="0"/>
              <a:satOff val="0"/>
              <a:lumOff val="0"/>
              <a:alphaOff val="0"/>
            </a:schemeClr>
          </a:lnRef>
          <a:fillRef idx="1">
            <a:schemeClr val="accent1">
              <a:hueOff val="0"/>
              <a:satOff val="0"/>
              <a:lumOff val="0"/>
              <a:alphaOff val="0"/>
            </a:schemeClr>
          </a:fillRef>
          <a:effectRef idx="0">
            <a:schemeClr val="accent1">
              <a:hueOff val="0"/>
              <a:satOff val="0"/>
              <a:lumOff val="0"/>
              <a:alphaOff val="0"/>
            </a:schemeClr>
          </a:effectRef>
          <a:fontRef idx="minor">
            <a:schemeClr val="lt1"/>
          </a:fontRef>
        </p:style>
      </p:sp>
      <p:sp>
        <p:nvSpPr>
          <p:cNvPr id="47" name="Freeform 46"/>
          <p:cNvSpPr/>
          <p:nvPr/>
        </p:nvSpPr>
        <p:spPr>
          <a:xfrm>
            <a:off x="612269" y="3181351"/>
            <a:ext cx="5787490" cy="457199"/>
          </a:xfrm>
          <a:custGeom>
            <a:avLst/>
            <a:gdLst>
              <a:gd name="connsiteX0" fmla="*/ 0 w 1567160"/>
              <a:gd name="connsiteY0" fmla="*/ 99515 h 995146"/>
              <a:gd name="connsiteX1" fmla="*/ 99515 w 1567160"/>
              <a:gd name="connsiteY1" fmla="*/ 0 h 995146"/>
              <a:gd name="connsiteX2" fmla="*/ 1467645 w 1567160"/>
              <a:gd name="connsiteY2" fmla="*/ 0 h 995146"/>
              <a:gd name="connsiteX3" fmla="*/ 1567160 w 1567160"/>
              <a:gd name="connsiteY3" fmla="*/ 99515 h 995146"/>
              <a:gd name="connsiteX4" fmla="*/ 1567160 w 1567160"/>
              <a:gd name="connsiteY4" fmla="*/ 895631 h 995146"/>
              <a:gd name="connsiteX5" fmla="*/ 1467645 w 1567160"/>
              <a:gd name="connsiteY5" fmla="*/ 995146 h 995146"/>
              <a:gd name="connsiteX6" fmla="*/ 99515 w 1567160"/>
              <a:gd name="connsiteY6" fmla="*/ 995146 h 995146"/>
              <a:gd name="connsiteX7" fmla="*/ 0 w 1567160"/>
              <a:gd name="connsiteY7" fmla="*/ 895631 h 995146"/>
              <a:gd name="connsiteX8" fmla="*/ 0 w 1567160"/>
              <a:gd name="connsiteY8" fmla="*/ 99515 h 995146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</a:cxnLst>
            <a:rect l="l" t="t" r="r" b="b"/>
            <a:pathLst>
              <a:path w="1567160" h="995146">
                <a:moveTo>
                  <a:pt x="0" y="99515"/>
                </a:moveTo>
                <a:cubicBezTo>
                  <a:pt x="0" y="44554"/>
                  <a:pt x="44554" y="0"/>
                  <a:pt x="99515" y="0"/>
                </a:cubicBezTo>
                <a:lnTo>
                  <a:pt x="1467645" y="0"/>
                </a:lnTo>
                <a:cubicBezTo>
                  <a:pt x="1522606" y="0"/>
                  <a:pt x="1567160" y="44554"/>
                  <a:pt x="1567160" y="99515"/>
                </a:cubicBezTo>
                <a:lnTo>
                  <a:pt x="1567160" y="895631"/>
                </a:lnTo>
                <a:cubicBezTo>
                  <a:pt x="1567160" y="950592"/>
                  <a:pt x="1522606" y="995146"/>
                  <a:pt x="1467645" y="995146"/>
                </a:cubicBezTo>
                <a:lnTo>
                  <a:pt x="99515" y="995146"/>
                </a:lnTo>
                <a:cubicBezTo>
                  <a:pt x="44554" y="995146"/>
                  <a:pt x="0" y="950592"/>
                  <a:pt x="0" y="895631"/>
                </a:cubicBezTo>
                <a:lnTo>
                  <a:pt x="0" y="99515"/>
                </a:lnTo>
                <a:close/>
              </a:path>
            </a:pathLst>
          </a:custGeom>
        </p:spPr>
        <p:style>
          <a:lnRef idx="2">
            <a:schemeClr val="accent1">
              <a:hueOff val="0"/>
              <a:satOff val="0"/>
              <a:lumOff val="0"/>
              <a:alphaOff val="0"/>
            </a:schemeClr>
          </a:lnRef>
          <a:fillRef idx="1">
            <a:schemeClr val="lt1">
              <a:alpha val="90000"/>
              <a:hueOff val="0"/>
              <a:satOff val="0"/>
              <a:lumOff val="0"/>
              <a:alphaOff val="0"/>
            </a:schemeClr>
          </a:fillRef>
          <a:effectRef idx="0">
            <a:schemeClr val="lt1">
              <a:alpha val="90000"/>
              <a:hueOff val="0"/>
              <a:satOff val="0"/>
              <a:lumOff val="0"/>
              <a:alphaOff val="0"/>
            </a:schemeClr>
          </a:effectRef>
          <a:fontRef idx="minor">
            <a:schemeClr val="dk1">
              <a:hueOff val="0"/>
              <a:satOff val="0"/>
              <a:lumOff val="0"/>
              <a:alphaOff val="0"/>
            </a:schemeClr>
          </a:fontRef>
        </p:style>
        <p:txBody>
          <a:bodyPr spcFirstLastPara="0" vert="horz" wrap="square" lIns="86297" tIns="86297" rIns="86297" bIns="86297" numCol="1" spcCol="1270" anchor="ctr" anchorCtr="0">
            <a:noAutofit/>
          </a:bodyPr>
          <a:lstStyle/>
          <a:p>
            <a:pPr lvl="0" algn="ctr" defTabSz="666750">
              <a:lnSpc>
                <a:spcPct val="90000"/>
              </a:lnSpc>
              <a:spcBef>
                <a:spcPct val="0"/>
              </a:spcBef>
              <a:spcAft>
                <a:spcPct val="35000"/>
              </a:spcAft>
            </a:pPr>
            <a:r>
              <a:rPr lang="en-US" sz="1500" kern="1200" dirty="0"/>
              <a:t>Proses </a:t>
            </a:r>
            <a:r>
              <a:rPr lang="en-US" sz="1500" kern="1200" dirty="0" err="1"/>
              <a:t>Migrasi</a:t>
            </a:r>
            <a:endParaRPr lang="en-US" sz="1500" i="1" kern="1200" dirty="0"/>
          </a:p>
        </p:txBody>
      </p:sp>
      <p:cxnSp>
        <p:nvCxnSpPr>
          <p:cNvPr id="1041" name="Straight Arrow Connector 1040"/>
          <p:cNvCxnSpPr/>
          <p:nvPr/>
        </p:nvCxnSpPr>
        <p:spPr>
          <a:xfrm>
            <a:off x="1395848" y="2876550"/>
            <a:ext cx="0" cy="22860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5" name="Straight Arrow Connector 64"/>
          <p:cNvCxnSpPr/>
          <p:nvPr/>
        </p:nvCxnSpPr>
        <p:spPr>
          <a:xfrm>
            <a:off x="3310926" y="2876550"/>
            <a:ext cx="0" cy="22860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6" name="Straight Arrow Connector 65"/>
          <p:cNvCxnSpPr/>
          <p:nvPr/>
        </p:nvCxnSpPr>
        <p:spPr>
          <a:xfrm>
            <a:off x="5616179" y="2897038"/>
            <a:ext cx="0" cy="22860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7" name="Straight Arrow Connector 66"/>
          <p:cNvCxnSpPr/>
          <p:nvPr/>
        </p:nvCxnSpPr>
        <p:spPr>
          <a:xfrm>
            <a:off x="3810000" y="3638550"/>
            <a:ext cx="0" cy="22860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Arrow Connector 68"/>
          <p:cNvCxnSpPr/>
          <p:nvPr/>
        </p:nvCxnSpPr>
        <p:spPr>
          <a:xfrm>
            <a:off x="7586784" y="2876550"/>
            <a:ext cx="0" cy="985926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735040246"/>
      </p:ext>
    </p:extLst>
  </p:cSld>
  <p:clrMapOvr>
    <a:masterClrMapping/>
  </p:clrMapOvr>
  <p:transition spd="slow">
    <p:wipe/>
  </p:transition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Shape 221"/>
          <p:cNvSpPr txBox="1">
            <a:spLocks noGrp="1"/>
          </p:cNvSpPr>
          <p:nvPr>
            <p:ph type="ctrTitle"/>
          </p:nvPr>
        </p:nvSpPr>
        <p:spPr>
          <a:xfrm>
            <a:off x="-457200" y="3409950"/>
            <a:ext cx="5791200" cy="762000"/>
          </a:xfrm>
          <a:prstGeom prst="rect">
            <a:avLst/>
          </a:prstGeom>
        </p:spPr>
        <p:txBody>
          <a:bodyPr wrap="square" lIns="91425" tIns="91425" rIns="91425" bIns="91425" anchor="b" anchorCtr="0">
            <a:noAutofit/>
          </a:bodyPr>
          <a:lstStyle/>
          <a:p>
            <a:pPr lvl="0" algn="ctr"/>
            <a:r>
              <a:rPr lang="en" sz="4000" dirty="0">
                <a:latin typeface="+mn-lt"/>
              </a:rPr>
              <a:t>3(a).A</a:t>
            </a:r>
            <a:r>
              <a:rPr lang="en-US" sz="4000" dirty="0">
                <a:latin typeface="+mn-lt"/>
              </a:rPr>
              <a:t>l</a:t>
            </a:r>
            <a:r>
              <a:rPr lang="en" sz="4000" dirty="0">
                <a:latin typeface="+mn-lt"/>
              </a:rPr>
              <a:t>iran Proses </a:t>
            </a:r>
            <a:br>
              <a:rPr lang="en" sz="4000" dirty="0">
                <a:latin typeface="+mn-lt"/>
              </a:rPr>
            </a:br>
            <a:r>
              <a:rPr lang="en" sz="3200" dirty="0">
                <a:latin typeface="+mn-lt"/>
              </a:rPr>
              <a:t>[Kontrak Migrasi]</a:t>
            </a:r>
            <a:endParaRPr sz="3200" dirty="0">
              <a:latin typeface="+mn-lt"/>
            </a:endParaRPr>
          </a:p>
        </p:txBody>
      </p:sp>
      <p:sp>
        <p:nvSpPr>
          <p:cNvPr id="223" name="Shape 223"/>
          <p:cNvSpPr txBox="1">
            <a:spLocks noGrp="1"/>
          </p:cNvSpPr>
          <p:nvPr>
            <p:ph type="sldNum" idx="12"/>
          </p:nvPr>
        </p:nvSpPr>
        <p:spPr>
          <a:xfrm>
            <a:off x="7618000" y="4636500"/>
            <a:ext cx="1487400" cy="315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599330146"/>
      </p:ext>
    </p:extLst>
  </p:cSld>
  <p:clrMapOvr>
    <a:masterClrMapping/>
  </p:clrMapOvr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14</a:t>
            </a:fld>
            <a:endParaRPr lang="en"/>
          </a:p>
        </p:txBody>
      </p:sp>
      <p:grpSp>
        <p:nvGrpSpPr>
          <p:cNvPr id="32" name="Group 31"/>
          <p:cNvGrpSpPr/>
          <p:nvPr/>
        </p:nvGrpSpPr>
        <p:grpSpPr>
          <a:xfrm>
            <a:off x="-47330" y="871947"/>
            <a:ext cx="8998739" cy="3695991"/>
            <a:chOff x="-28972" y="1251773"/>
            <a:chExt cx="11948711" cy="4791024"/>
          </a:xfrm>
        </p:grpSpPr>
        <p:sp>
          <p:nvSpPr>
            <p:cNvPr id="33" name="Rectangle 32"/>
            <p:cNvSpPr/>
            <p:nvPr/>
          </p:nvSpPr>
          <p:spPr>
            <a:xfrm>
              <a:off x="-28972" y="1251773"/>
              <a:ext cx="11838735" cy="4431068"/>
            </a:xfrm>
            <a:prstGeom prst="rect">
              <a:avLst/>
            </a:prstGeom>
            <a:solidFill>
              <a:srgbClr val="7FDCFD">
                <a:alpha val="53000"/>
              </a:srgb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ea typeface="Roboto Condensed" panose="020B0604020202020204" charset="0"/>
              </a:endParaRPr>
            </a:p>
          </p:txBody>
        </p:sp>
        <p:cxnSp>
          <p:nvCxnSpPr>
            <p:cNvPr id="34" name="Straight Arrow Connector 33"/>
            <p:cNvCxnSpPr/>
            <p:nvPr/>
          </p:nvCxnSpPr>
          <p:spPr>
            <a:xfrm>
              <a:off x="7374120" y="5055109"/>
              <a:ext cx="483764" cy="1"/>
            </a:xfrm>
            <a:prstGeom prst="straightConnector1">
              <a:avLst/>
            </a:prstGeom>
            <a:ln w="285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Arrow Connector 34"/>
            <p:cNvCxnSpPr/>
            <p:nvPr/>
          </p:nvCxnSpPr>
          <p:spPr>
            <a:xfrm>
              <a:off x="7489891" y="3190170"/>
              <a:ext cx="483764" cy="1"/>
            </a:xfrm>
            <a:prstGeom prst="straightConnector1">
              <a:avLst/>
            </a:prstGeom>
            <a:ln w="285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8" name="TextBox 37"/>
            <p:cNvSpPr txBox="1"/>
            <p:nvPr/>
          </p:nvSpPr>
          <p:spPr>
            <a:xfrm>
              <a:off x="236406" y="3460605"/>
              <a:ext cx="1213985" cy="1236786"/>
            </a:xfrm>
            <a:prstGeom prst="rect">
              <a:avLst/>
            </a:prstGeom>
            <a:ln w="12700">
              <a:solidFill>
                <a:srgbClr val="0070C0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 defTabSz="457200"/>
              <a:endParaRPr lang="en-US" b="1" dirty="0">
                <a:solidFill>
                  <a:schemeClr val="tx1"/>
                </a:solidFill>
                <a:ea typeface="Roboto Condensed" panose="020B0604020202020204" charset="0"/>
                <a:cs typeface="helvetica" panose="020B0604020202020204" pitchFamily="34" charset="0"/>
              </a:endParaRPr>
            </a:p>
            <a:p>
              <a:pPr algn="ctr" defTabSz="457200"/>
              <a:r>
                <a:rPr lang="en-US" b="1" dirty="0" err="1">
                  <a:solidFill>
                    <a:schemeClr val="tx1"/>
                  </a:solidFill>
                  <a:ea typeface="Roboto Condensed" panose="020B0604020202020204" charset="0"/>
                  <a:cs typeface="helvetica" panose="020B0604020202020204" pitchFamily="34" charset="0"/>
                </a:rPr>
                <a:t>Kontrak</a:t>
              </a:r>
              <a:endParaRPr lang="en-US" b="1" dirty="0">
                <a:solidFill>
                  <a:schemeClr val="tx1"/>
                </a:solidFill>
                <a:ea typeface="Roboto Condensed" panose="020B0604020202020204" charset="0"/>
                <a:cs typeface="helvetica" panose="020B0604020202020204" pitchFamily="34" charset="0"/>
              </a:endParaRPr>
            </a:p>
            <a:p>
              <a:pPr algn="ctr" defTabSz="457200"/>
              <a:r>
                <a:rPr lang="en-US" b="1" dirty="0" err="1">
                  <a:solidFill>
                    <a:schemeClr val="tx1"/>
                  </a:solidFill>
                  <a:ea typeface="Roboto Condensed" panose="020B0604020202020204" charset="0"/>
                  <a:cs typeface="helvetica" panose="020B0604020202020204" pitchFamily="34" charset="0"/>
                </a:rPr>
                <a:t>Migrasi</a:t>
              </a:r>
              <a:endParaRPr lang="en-US" b="1" dirty="0">
                <a:solidFill>
                  <a:schemeClr val="tx1"/>
                </a:solidFill>
                <a:ea typeface="Roboto Condensed" panose="020B0604020202020204" charset="0"/>
                <a:cs typeface="helvetica" panose="020B0604020202020204" pitchFamily="34" charset="0"/>
              </a:endParaRPr>
            </a:p>
            <a:p>
              <a:pPr algn="ctr" defTabSz="457200"/>
              <a:endParaRPr lang="en-US" b="1" dirty="0">
                <a:solidFill>
                  <a:schemeClr val="tx1"/>
                </a:solidFill>
                <a:ea typeface="Roboto Condensed" panose="020B0604020202020204" charset="0"/>
                <a:cs typeface="helvetica" panose="020B0604020202020204" pitchFamily="34" charset="0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3602910" y="2884657"/>
              <a:ext cx="1555366" cy="957512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0070C0"/>
              </a:solidFill>
            </a:ln>
            <a:effectLst/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 defTabSz="457200"/>
              <a:r>
                <a:rPr lang="en-US" dirty="0">
                  <a:solidFill>
                    <a:sysClr val="windowText" lastClr="000000"/>
                  </a:solidFill>
                  <a:ea typeface="Roboto Condensed" panose="020B0604020202020204" charset="0"/>
                  <a:cs typeface="helvetica" panose="020B0604020202020204" pitchFamily="34" charset="0"/>
                </a:rPr>
                <a:t> </a:t>
              </a:r>
              <a:r>
                <a:rPr lang="en-US" dirty="0" err="1">
                  <a:solidFill>
                    <a:sysClr val="windowText" lastClr="000000"/>
                  </a:solidFill>
                  <a:ea typeface="Roboto Condensed" panose="020B0604020202020204" charset="0"/>
                  <a:cs typeface="helvetica" panose="020B0604020202020204" pitchFamily="34" charset="0"/>
                </a:rPr>
                <a:t>Kemaskini</a:t>
              </a:r>
              <a:r>
                <a:rPr lang="en-US" dirty="0">
                  <a:solidFill>
                    <a:sysClr val="windowText" lastClr="000000"/>
                  </a:solidFill>
                  <a:ea typeface="Roboto Condensed" panose="020B0604020202020204" charset="0"/>
                  <a:cs typeface="helvetica" panose="020B0604020202020204" pitchFamily="34" charset="0"/>
                </a:rPr>
                <a:t> </a:t>
              </a:r>
              <a:r>
                <a:rPr lang="en-US" dirty="0" err="1">
                  <a:solidFill>
                    <a:sysClr val="windowText" lastClr="000000"/>
                  </a:solidFill>
                  <a:ea typeface="Roboto Condensed" panose="020B0604020202020204" charset="0"/>
                  <a:cs typeface="helvetica" panose="020B0604020202020204" pitchFamily="34" charset="0"/>
                </a:rPr>
                <a:t>Maklumat</a:t>
              </a:r>
              <a:endParaRPr lang="en-US" dirty="0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endParaRPr>
            </a:p>
            <a:p>
              <a:pPr algn="ctr" defTabSz="457200"/>
              <a:r>
                <a:rPr lang="en-US" dirty="0" err="1">
                  <a:solidFill>
                    <a:sysClr val="windowText" lastClr="000000"/>
                  </a:solidFill>
                  <a:ea typeface="Roboto Condensed" panose="020B0604020202020204" charset="0"/>
                  <a:cs typeface="helvetica" panose="020B0604020202020204" pitchFamily="34" charset="0"/>
                </a:rPr>
                <a:t>Pemenuhan</a:t>
              </a:r>
              <a:endParaRPr lang="en-US" dirty="0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5642040" y="2884657"/>
              <a:ext cx="1896920" cy="957512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0070C0"/>
              </a:solidFill>
            </a:ln>
            <a:effectLst/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 defTabSz="457200"/>
              <a:r>
                <a:rPr lang="en-US" dirty="0">
                  <a:solidFill>
                    <a:sysClr val="windowText" lastClr="000000"/>
                  </a:solidFill>
                  <a:ea typeface="Roboto Condensed" panose="020B0604020202020204" charset="0"/>
                  <a:cs typeface="helvetica" panose="020B0604020202020204" pitchFamily="34" charset="0"/>
                </a:rPr>
                <a:t> </a:t>
              </a:r>
              <a:r>
                <a:rPr lang="en-US" dirty="0" err="1">
                  <a:solidFill>
                    <a:sysClr val="windowText" lastClr="000000"/>
                  </a:solidFill>
                  <a:ea typeface="Roboto Condensed" panose="020B0604020202020204" charset="0"/>
                  <a:cs typeface="helvetica" panose="020B0604020202020204" pitchFamily="34" charset="0"/>
                </a:rPr>
                <a:t>Kelulusan</a:t>
              </a:r>
              <a:r>
                <a:rPr lang="en-US" dirty="0">
                  <a:solidFill>
                    <a:sysClr val="windowText" lastClr="000000"/>
                  </a:solidFill>
                  <a:ea typeface="Roboto Condensed" panose="020B0604020202020204" charset="0"/>
                  <a:cs typeface="helvetica" panose="020B0604020202020204" pitchFamily="34" charset="0"/>
                </a:rPr>
                <a:t> </a:t>
              </a:r>
              <a:r>
                <a:rPr lang="en-US" dirty="0" err="1">
                  <a:solidFill>
                    <a:sysClr val="windowText" lastClr="000000"/>
                  </a:solidFill>
                  <a:ea typeface="Roboto Condensed" panose="020B0604020202020204" charset="0"/>
                  <a:cs typeface="helvetica" panose="020B0604020202020204" pitchFamily="34" charset="0"/>
                </a:rPr>
                <a:t>Maklumat</a:t>
              </a:r>
              <a:endParaRPr lang="en-US" dirty="0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endParaRPr>
            </a:p>
            <a:p>
              <a:pPr algn="ctr" defTabSz="457200"/>
              <a:r>
                <a:rPr lang="en-US" dirty="0" err="1">
                  <a:solidFill>
                    <a:sysClr val="windowText" lastClr="000000"/>
                  </a:solidFill>
                  <a:ea typeface="Roboto Condensed" panose="020B0604020202020204" charset="0"/>
                  <a:cs typeface="helvetica" panose="020B0604020202020204" pitchFamily="34" charset="0"/>
                </a:rPr>
                <a:t>Pemenuhan</a:t>
              </a:r>
              <a:endParaRPr lang="en-US" dirty="0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endParaRPr>
            </a:p>
          </p:txBody>
        </p:sp>
        <p:sp>
          <p:nvSpPr>
            <p:cNvPr id="43" name="Pentagon 42"/>
            <p:cNvSpPr/>
            <p:nvPr/>
          </p:nvSpPr>
          <p:spPr>
            <a:xfrm rot="5400000">
              <a:off x="10467935" y="3181045"/>
              <a:ext cx="980182" cy="1645857"/>
            </a:xfrm>
            <a:prstGeom prst="homePlate">
              <a:avLst/>
            </a:prstGeom>
            <a:ln w="28575">
              <a:solidFill>
                <a:srgbClr val="0070C0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endParaRPr lang="en-US" b="1">
                <a:solidFill>
                  <a:schemeClr val="tx1"/>
                </a:solidFill>
                <a:ea typeface="Roboto Condensed" panose="020B0604020202020204" charset="0"/>
              </a:endParaRPr>
            </a:p>
          </p:txBody>
        </p:sp>
        <p:sp>
          <p:nvSpPr>
            <p:cNvPr id="44" name="Pentagon 43"/>
            <p:cNvSpPr/>
            <p:nvPr/>
          </p:nvSpPr>
          <p:spPr>
            <a:xfrm>
              <a:off x="10135097" y="3467307"/>
              <a:ext cx="1784642" cy="739029"/>
            </a:xfrm>
            <a:prstGeom prst="homePlat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300" b="1" dirty="0" err="1">
                  <a:solidFill>
                    <a:schemeClr val="tx1"/>
                  </a:solidFill>
                  <a:ea typeface="Roboto Condensed" panose="020B0604020202020204" charset="0"/>
                </a:rPr>
                <a:t>Modul</a:t>
              </a:r>
              <a:r>
                <a:rPr lang="en-US" sz="1300" b="1" dirty="0">
                  <a:solidFill>
                    <a:schemeClr val="tx1"/>
                  </a:solidFill>
                  <a:ea typeface="Roboto Condensed" panose="020B0604020202020204" charset="0"/>
                </a:rPr>
                <a:t>  </a:t>
              </a:r>
              <a:r>
                <a:rPr lang="en-US" sz="1300" b="1" dirty="0" err="1">
                  <a:solidFill>
                    <a:schemeClr val="tx1"/>
                  </a:solidFill>
                  <a:ea typeface="Roboto Condensed" panose="020B0604020202020204" charset="0"/>
                </a:rPr>
                <a:t>Pemenuhan</a:t>
              </a:r>
              <a:endParaRPr lang="en-US" sz="1300" b="1" dirty="0">
                <a:solidFill>
                  <a:schemeClr val="tx1"/>
                </a:solidFill>
                <a:ea typeface="Roboto Condensed" panose="020B0604020202020204" charset="0"/>
              </a:endParaRPr>
            </a:p>
          </p:txBody>
        </p:sp>
        <p:cxnSp>
          <p:nvCxnSpPr>
            <p:cNvPr id="46" name="Straight Connector 45"/>
            <p:cNvCxnSpPr/>
            <p:nvPr/>
          </p:nvCxnSpPr>
          <p:spPr>
            <a:xfrm>
              <a:off x="3341212" y="3278811"/>
              <a:ext cx="0" cy="1813736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Arrow Connector 46"/>
            <p:cNvCxnSpPr/>
            <p:nvPr/>
          </p:nvCxnSpPr>
          <p:spPr>
            <a:xfrm>
              <a:off x="3341212" y="3278811"/>
              <a:ext cx="250497" cy="1"/>
            </a:xfrm>
            <a:prstGeom prst="straightConnector1">
              <a:avLst/>
            </a:prstGeom>
            <a:ln w="285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Arrow Connector 47"/>
            <p:cNvCxnSpPr/>
            <p:nvPr/>
          </p:nvCxnSpPr>
          <p:spPr>
            <a:xfrm>
              <a:off x="3368362" y="5092547"/>
              <a:ext cx="250497" cy="1"/>
            </a:xfrm>
            <a:prstGeom prst="straightConnector1">
              <a:avLst/>
            </a:prstGeom>
            <a:ln w="285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Arrow Connector 48"/>
            <p:cNvCxnSpPr/>
            <p:nvPr/>
          </p:nvCxnSpPr>
          <p:spPr>
            <a:xfrm>
              <a:off x="5158278" y="3179965"/>
              <a:ext cx="483764" cy="1"/>
            </a:xfrm>
            <a:prstGeom prst="straightConnector1">
              <a:avLst/>
            </a:prstGeom>
            <a:ln w="285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Arrow Connector 49"/>
            <p:cNvCxnSpPr/>
            <p:nvPr/>
          </p:nvCxnSpPr>
          <p:spPr>
            <a:xfrm>
              <a:off x="5052160" y="5055109"/>
              <a:ext cx="483764" cy="0"/>
            </a:xfrm>
            <a:prstGeom prst="straightConnector1">
              <a:avLst/>
            </a:prstGeom>
            <a:ln w="285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>
              <a:off x="1628402" y="1334619"/>
              <a:ext cx="0" cy="4708178"/>
            </a:xfrm>
            <a:prstGeom prst="line">
              <a:avLst/>
            </a:prstGeom>
            <a:ln w="38100">
              <a:solidFill>
                <a:schemeClr val="tx1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TextBox 51"/>
            <p:cNvSpPr txBox="1"/>
            <p:nvPr/>
          </p:nvSpPr>
          <p:spPr>
            <a:xfrm>
              <a:off x="7970084" y="2897783"/>
              <a:ext cx="1896920" cy="678238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0070C0"/>
              </a:solidFill>
            </a:ln>
            <a:effectLst/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 defTabSz="457200"/>
              <a:r>
                <a:rPr lang="en-US" dirty="0">
                  <a:solidFill>
                    <a:sysClr val="windowText" lastClr="000000"/>
                  </a:solidFill>
                  <a:ea typeface="Roboto Condensed" panose="020B0604020202020204" charset="0"/>
                  <a:cs typeface="helvetica" panose="020B0604020202020204" pitchFamily="34" charset="0"/>
                </a:rPr>
                <a:t> </a:t>
              </a:r>
              <a:r>
                <a:rPr lang="en-US" dirty="0" err="1">
                  <a:solidFill>
                    <a:sysClr val="windowText" lastClr="000000"/>
                  </a:solidFill>
                  <a:ea typeface="Roboto Condensed" panose="020B0604020202020204" charset="0"/>
                  <a:cs typeface="helvetica" panose="020B0604020202020204" pitchFamily="34" charset="0"/>
                </a:rPr>
                <a:t>Sedia</a:t>
              </a:r>
              <a:r>
                <a:rPr lang="en-US" dirty="0">
                  <a:solidFill>
                    <a:sysClr val="windowText" lastClr="000000"/>
                  </a:solidFill>
                  <a:ea typeface="Roboto Condensed" panose="020B0604020202020204" charset="0"/>
                  <a:cs typeface="helvetica" panose="020B0604020202020204" pitchFamily="34" charset="0"/>
                </a:rPr>
                <a:t> </a:t>
              </a:r>
              <a:r>
                <a:rPr lang="en-US" dirty="0" err="1">
                  <a:solidFill>
                    <a:sysClr val="windowText" lastClr="000000"/>
                  </a:solidFill>
                  <a:ea typeface="Roboto Condensed" panose="020B0604020202020204" charset="0"/>
                  <a:cs typeface="helvetica" panose="020B0604020202020204" pitchFamily="34" charset="0"/>
                </a:rPr>
                <a:t>untuk</a:t>
              </a:r>
              <a:r>
                <a:rPr lang="en-US" dirty="0">
                  <a:solidFill>
                    <a:sysClr val="windowText" lastClr="000000"/>
                  </a:solidFill>
                  <a:ea typeface="Roboto Condensed" panose="020B0604020202020204" charset="0"/>
                  <a:cs typeface="helvetica" panose="020B0604020202020204" pitchFamily="34" charset="0"/>
                </a:rPr>
                <a:t> </a:t>
              </a:r>
              <a:r>
                <a:rPr lang="en-US" dirty="0" err="1">
                  <a:solidFill>
                    <a:sysClr val="windowText" lastClr="000000"/>
                  </a:solidFill>
                  <a:ea typeface="Roboto Condensed" panose="020B0604020202020204" charset="0"/>
                  <a:cs typeface="helvetica" panose="020B0604020202020204" pitchFamily="34" charset="0"/>
                </a:rPr>
                <a:t>Pemenuhan</a:t>
              </a:r>
              <a:endParaRPr lang="en-US" dirty="0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7784329" y="4715991"/>
              <a:ext cx="2082676" cy="678238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0070C0"/>
              </a:solidFill>
            </a:ln>
            <a:effectLst/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 defTabSz="457200"/>
              <a:r>
                <a:rPr lang="en-US" dirty="0" err="1">
                  <a:solidFill>
                    <a:sysClr val="windowText" lastClr="000000"/>
                  </a:solidFill>
                  <a:ea typeface="Roboto Condensed" panose="020B0604020202020204" charset="0"/>
                  <a:cs typeface="helvetica" panose="020B0604020202020204" pitchFamily="34" charset="0"/>
                </a:rPr>
                <a:t>Memuktamadkan</a:t>
              </a:r>
              <a:r>
                <a:rPr lang="en-US" dirty="0">
                  <a:solidFill>
                    <a:sysClr val="windowText" lastClr="000000"/>
                  </a:solidFill>
                  <a:ea typeface="Roboto Condensed" panose="020B0604020202020204" charset="0"/>
                  <a:cs typeface="helvetica" panose="020B0604020202020204" pitchFamily="34" charset="0"/>
                </a:rPr>
                <a:t> </a:t>
              </a:r>
              <a:r>
                <a:rPr lang="en-US" dirty="0" err="1">
                  <a:solidFill>
                    <a:sysClr val="windowText" lastClr="000000"/>
                  </a:solidFill>
                  <a:ea typeface="Roboto Condensed" panose="020B0604020202020204" charset="0"/>
                  <a:cs typeface="helvetica" panose="020B0604020202020204" pitchFamily="34" charset="0"/>
                </a:rPr>
                <a:t>Perjanjian</a:t>
              </a:r>
              <a:endParaRPr lang="en-US" dirty="0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endParaRPr>
            </a:p>
          </p:txBody>
        </p:sp>
        <p:cxnSp>
          <p:nvCxnSpPr>
            <p:cNvPr id="54" name="Straight Connector 53"/>
            <p:cNvCxnSpPr/>
            <p:nvPr/>
          </p:nvCxnSpPr>
          <p:spPr>
            <a:xfrm>
              <a:off x="9996312" y="1547457"/>
              <a:ext cx="0" cy="4247378"/>
            </a:xfrm>
            <a:prstGeom prst="line">
              <a:avLst/>
            </a:prstGeom>
            <a:ln w="38100">
              <a:solidFill>
                <a:schemeClr val="tx1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Arrow Connector 54"/>
            <p:cNvCxnSpPr/>
            <p:nvPr/>
          </p:nvCxnSpPr>
          <p:spPr>
            <a:xfrm>
              <a:off x="846564" y="2688665"/>
              <a:ext cx="0" cy="765542"/>
            </a:xfrm>
            <a:prstGeom prst="straightConnector1">
              <a:avLst/>
            </a:prstGeom>
            <a:ln w="285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/>
            <p:nvPr/>
          </p:nvCxnSpPr>
          <p:spPr>
            <a:xfrm flipV="1">
              <a:off x="9867005" y="5055110"/>
              <a:ext cx="1100782" cy="11682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>
              <a:off x="9911675" y="3167817"/>
              <a:ext cx="1046350" cy="0"/>
            </a:xfrm>
            <a:prstGeom prst="line">
              <a:avLst/>
            </a:prstGeom>
            <a:ln w="28575"/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8" name="Straight Arrow Connector 57"/>
            <p:cNvCxnSpPr>
              <a:endCxn id="43" idx="1"/>
            </p:cNvCxnSpPr>
            <p:nvPr/>
          </p:nvCxnSpPr>
          <p:spPr>
            <a:xfrm>
              <a:off x="10958026" y="3177043"/>
              <a:ext cx="0" cy="336840"/>
            </a:xfrm>
            <a:prstGeom prst="straightConnector1">
              <a:avLst/>
            </a:prstGeom>
            <a:ln w="285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Arrow Connector 58"/>
            <p:cNvCxnSpPr/>
            <p:nvPr/>
          </p:nvCxnSpPr>
          <p:spPr>
            <a:xfrm flipV="1">
              <a:off x="10967787" y="4504192"/>
              <a:ext cx="0" cy="550919"/>
            </a:xfrm>
            <a:prstGeom prst="straightConnector1">
              <a:avLst/>
            </a:prstGeom>
            <a:ln w="28575"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0" name="TextBox 59"/>
          <p:cNvSpPr txBox="1"/>
          <p:nvPr/>
        </p:nvSpPr>
        <p:spPr>
          <a:xfrm>
            <a:off x="4175097" y="3544508"/>
            <a:ext cx="1423284" cy="523220"/>
          </a:xfrm>
          <a:prstGeom prst="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 defTabSz="457200"/>
            <a:r>
              <a:rPr lang="en-US" dirty="0" err="1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Kelulusan</a:t>
            </a:r>
            <a:r>
              <a:rPr lang="en-US" dirty="0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 </a:t>
            </a:r>
            <a:r>
              <a:rPr lang="en-US" dirty="0" err="1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Perjanjian</a:t>
            </a:r>
            <a:endParaRPr lang="en-US" dirty="0">
              <a:solidFill>
                <a:sysClr val="windowText" lastClr="000000"/>
              </a:solidFill>
              <a:ea typeface="Roboto Condensed" panose="020B0604020202020204" charset="0"/>
              <a:cs typeface="helvetica" panose="020B0604020202020204" pitchFamily="34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2668027" y="3541481"/>
            <a:ext cx="1127403" cy="523220"/>
          </a:xfrm>
          <a:prstGeom prst="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 defTabSz="457200"/>
            <a:r>
              <a:rPr lang="en-US" dirty="0" err="1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Muat</a:t>
            </a:r>
            <a:r>
              <a:rPr lang="en-US" dirty="0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 </a:t>
            </a:r>
            <a:r>
              <a:rPr lang="en-US" dirty="0" err="1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naik</a:t>
            </a:r>
            <a:r>
              <a:rPr lang="en-US" dirty="0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 </a:t>
            </a:r>
            <a:r>
              <a:rPr lang="en-US" dirty="0" err="1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Perjanjian</a:t>
            </a:r>
            <a:endParaRPr lang="en-US" dirty="0">
              <a:solidFill>
                <a:sysClr val="windowText" lastClr="000000"/>
              </a:solidFill>
              <a:ea typeface="Roboto Condensed" panose="020B0604020202020204" charset="0"/>
              <a:cs typeface="helvetica" panose="020B0604020202020204" pitchFamily="34" charset="0"/>
            </a:endParaRPr>
          </a:p>
        </p:txBody>
      </p:sp>
      <p:sp>
        <p:nvSpPr>
          <p:cNvPr id="65" name="Rectangle 64"/>
          <p:cNvSpPr/>
          <p:nvPr/>
        </p:nvSpPr>
        <p:spPr>
          <a:xfrm>
            <a:off x="1751294" y="0"/>
            <a:ext cx="6172200" cy="609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chemeClr val="tx1"/>
                </a:solidFill>
                <a:latin typeface="+mj-lt"/>
                <a:ea typeface="Roboto Condensed" panose="020B0604020202020204" charset="0"/>
              </a:rPr>
              <a:t>Aliran</a:t>
            </a:r>
            <a:r>
              <a:rPr lang="en-US" sz="2400" dirty="0">
                <a:solidFill>
                  <a:schemeClr val="tx1"/>
                </a:solidFill>
                <a:latin typeface="+mj-lt"/>
                <a:ea typeface="Roboto Condensed" panose="020B0604020202020204" charset="0"/>
              </a:rPr>
              <a:t> Proses </a:t>
            </a:r>
            <a:r>
              <a:rPr lang="en-US" sz="2400" dirty="0" err="1">
                <a:solidFill>
                  <a:schemeClr val="tx1"/>
                </a:solidFill>
                <a:latin typeface="+mj-lt"/>
                <a:ea typeface="Roboto Condensed" panose="020B0604020202020204" charset="0"/>
              </a:rPr>
              <a:t>Penciptaan</a:t>
            </a:r>
            <a:r>
              <a:rPr lang="en-US" sz="2400" dirty="0">
                <a:solidFill>
                  <a:schemeClr val="tx1"/>
                </a:solidFill>
                <a:latin typeface="+mj-lt"/>
                <a:ea typeface="Roboto Condensed" panose="020B060402020202020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+mj-lt"/>
                <a:ea typeface="Roboto Condensed" panose="020B0604020202020204" charset="0"/>
              </a:rPr>
              <a:t>Kontrak</a:t>
            </a:r>
            <a:r>
              <a:rPr lang="en-US" sz="2400" dirty="0">
                <a:solidFill>
                  <a:schemeClr val="tx1"/>
                </a:solidFill>
                <a:latin typeface="+mj-lt"/>
                <a:ea typeface="Roboto Condensed" panose="020B0604020202020204" charset="0"/>
              </a:rPr>
              <a:t> </a:t>
            </a:r>
          </a:p>
          <a:p>
            <a:pPr algn="ctr"/>
            <a:r>
              <a:rPr lang="en-US" sz="1800" dirty="0">
                <a:solidFill>
                  <a:schemeClr val="tx1"/>
                </a:solidFill>
                <a:latin typeface="+mj-lt"/>
                <a:ea typeface="Roboto Condensed" panose="020B0604020202020204" charset="0"/>
              </a:rPr>
              <a:t>[</a:t>
            </a:r>
            <a:r>
              <a:rPr lang="en-US" sz="1800" dirty="0" err="1">
                <a:solidFill>
                  <a:schemeClr val="tx1"/>
                </a:solidFill>
                <a:latin typeface="+mj-lt"/>
                <a:ea typeface="Roboto Condensed" panose="020B0604020202020204" charset="0"/>
              </a:rPr>
              <a:t>Melalui</a:t>
            </a:r>
            <a:r>
              <a:rPr lang="en-US" sz="1800" dirty="0">
                <a:solidFill>
                  <a:schemeClr val="tx1"/>
                </a:solidFill>
                <a:latin typeface="+mj-lt"/>
                <a:ea typeface="Roboto Condensed" panose="020B0604020202020204" charset="0"/>
              </a:rPr>
              <a:t> Proses </a:t>
            </a:r>
            <a:r>
              <a:rPr lang="en-US" sz="1800" dirty="0" err="1">
                <a:solidFill>
                  <a:schemeClr val="tx1"/>
                </a:solidFill>
                <a:latin typeface="+mj-lt"/>
                <a:ea typeface="Roboto Condensed" panose="020B0604020202020204" charset="0"/>
              </a:rPr>
              <a:t>Migrasi</a:t>
            </a:r>
            <a:r>
              <a:rPr lang="en-US" sz="1800" dirty="0">
                <a:solidFill>
                  <a:schemeClr val="tx1"/>
                </a:solidFill>
                <a:latin typeface="+mj-lt"/>
                <a:ea typeface="Roboto Condensed" panose="020B0604020202020204" charset="0"/>
              </a:rPr>
              <a:t>]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2341717" y="935858"/>
            <a:ext cx="1758252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 defTabSz="457200"/>
            <a:r>
              <a:rPr lang="en-US" sz="1200" dirty="0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 </a:t>
            </a:r>
            <a:r>
              <a:rPr lang="en-US" sz="1200" dirty="0" err="1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Butiran</a:t>
            </a:r>
            <a:r>
              <a:rPr lang="en-US" sz="1200" dirty="0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 </a:t>
            </a:r>
            <a:r>
              <a:rPr lang="en-US" sz="1200" dirty="0" err="1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bekalan</a:t>
            </a:r>
            <a:r>
              <a:rPr lang="en-US" sz="1200" dirty="0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/</a:t>
            </a:r>
            <a:r>
              <a:rPr lang="en-US" sz="1200" dirty="0" err="1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perkhidmatan</a:t>
            </a:r>
            <a:r>
              <a:rPr lang="en-US" sz="1200" dirty="0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, </a:t>
            </a:r>
            <a:r>
              <a:rPr lang="en-US" sz="1200" dirty="0" err="1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zon</a:t>
            </a:r>
            <a:r>
              <a:rPr lang="en-US" sz="1200" dirty="0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, </a:t>
            </a:r>
            <a:r>
              <a:rPr lang="en-US" sz="1200" dirty="0" err="1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Agensi</a:t>
            </a:r>
            <a:r>
              <a:rPr lang="en-US" sz="1200" dirty="0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, </a:t>
            </a:r>
            <a:r>
              <a:rPr lang="en-US" sz="1200" dirty="0" err="1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potongan</a:t>
            </a:r>
            <a:r>
              <a:rPr lang="en-US" sz="1200" dirty="0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 </a:t>
            </a:r>
            <a:r>
              <a:rPr lang="en-US" sz="1200" dirty="0" err="1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bayaran</a:t>
            </a:r>
            <a:r>
              <a:rPr lang="en-US" sz="1200" dirty="0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, </a:t>
            </a:r>
            <a:r>
              <a:rPr lang="en-US" sz="1200" dirty="0" err="1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jadual</a:t>
            </a:r>
            <a:r>
              <a:rPr lang="en-US" sz="1200" dirty="0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 </a:t>
            </a:r>
            <a:r>
              <a:rPr lang="en-US" sz="1200" dirty="0" err="1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penghantaran</a:t>
            </a:r>
            <a:r>
              <a:rPr lang="en-US" sz="1200" dirty="0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 &amp; bon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4096580" y="1469258"/>
            <a:ext cx="1521737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 defTabSz="457200"/>
            <a:r>
              <a:rPr lang="en-US" sz="1200" dirty="0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 </a:t>
            </a:r>
            <a:r>
              <a:rPr lang="en-US" sz="1200" dirty="0" err="1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Semak</a:t>
            </a:r>
            <a:r>
              <a:rPr lang="en-US" sz="1200" dirty="0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/ </a:t>
            </a:r>
            <a:r>
              <a:rPr lang="en-US" sz="1200" dirty="0" err="1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pinda</a:t>
            </a:r>
            <a:r>
              <a:rPr lang="en-US" sz="1200" dirty="0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/ Lulus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2486128" y="4048930"/>
            <a:ext cx="1674137" cy="83099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 defTabSz="457200"/>
            <a:r>
              <a:rPr lang="en-US" sz="1200" dirty="0" err="1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Muat</a:t>
            </a:r>
            <a:r>
              <a:rPr lang="en-US" sz="1200" dirty="0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 </a:t>
            </a:r>
            <a:r>
              <a:rPr lang="en-US" sz="1200" dirty="0" err="1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naik</a:t>
            </a:r>
            <a:r>
              <a:rPr lang="en-US" sz="1200" dirty="0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 </a:t>
            </a:r>
            <a:r>
              <a:rPr lang="en-US" sz="1200" dirty="0" err="1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dokumen</a:t>
            </a:r>
            <a:r>
              <a:rPr lang="en-US" sz="1200" dirty="0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 </a:t>
            </a:r>
            <a:r>
              <a:rPr lang="en-US" sz="1200" dirty="0" err="1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kontrak</a:t>
            </a:r>
            <a:r>
              <a:rPr lang="en-US" sz="1200" dirty="0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 </a:t>
            </a:r>
            <a:r>
              <a:rPr lang="en-US" sz="1200" dirty="0" err="1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perjanjian</a:t>
            </a:r>
            <a:r>
              <a:rPr lang="en-US" sz="1200" dirty="0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, </a:t>
            </a:r>
            <a:r>
              <a:rPr lang="en-US" sz="1200" dirty="0" err="1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serah</a:t>
            </a:r>
            <a:r>
              <a:rPr lang="en-US" sz="1200" dirty="0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 </a:t>
            </a:r>
            <a:r>
              <a:rPr lang="en-US" sz="1200" dirty="0" err="1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kepada</a:t>
            </a:r>
            <a:r>
              <a:rPr lang="en-US" sz="1200" dirty="0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 </a:t>
            </a:r>
            <a:r>
              <a:rPr lang="en-US" sz="1200" dirty="0" err="1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Pelulus</a:t>
            </a:r>
            <a:r>
              <a:rPr lang="en-US" sz="1200" dirty="0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 </a:t>
            </a:r>
            <a:r>
              <a:rPr lang="en-US" sz="1200" dirty="0" err="1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Kontrak</a:t>
            </a:r>
            <a:endParaRPr lang="en-US" sz="1200" dirty="0">
              <a:solidFill>
                <a:sysClr val="windowText" lastClr="000000"/>
              </a:solidFill>
              <a:ea typeface="Roboto Condensed" panose="020B0604020202020204" charset="0"/>
              <a:cs typeface="helvetica" panose="020B0604020202020204" pitchFamily="34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4195454" y="4100523"/>
            <a:ext cx="1521737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 defTabSz="457200"/>
            <a:r>
              <a:rPr lang="en-US" sz="1200" dirty="0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 </a:t>
            </a:r>
            <a:r>
              <a:rPr lang="en-US" sz="1200" dirty="0" err="1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Semak</a:t>
            </a:r>
            <a:r>
              <a:rPr lang="en-US" sz="1200" dirty="0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/ </a:t>
            </a:r>
            <a:r>
              <a:rPr lang="en-US" sz="1200" dirty="0" err="1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pinda</a:t>
            </a:r>
            <a:r>
              <a:rPr lang="en-US" sz="1200" dirty="0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/ Lulus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5925381" y="889871"/>
            <a:ext cx="1561058" cy="120032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 defTabSz="457200"/>
            <a:r>
              <a:rPr lang="en-US" sz="1200" dirty="0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 </a:t>
            </a:r>
            <a:r>
              <a:rPr lang="en-US" sz="1200" dirty="0" err="1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Sedia</a:t>
            </a:r>
            <a:r>
              <a:rPr lang="en-US" sz="1200" dirty="0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 </a:t>
            </a:r>
            <a:r>
              <a:rPr lang="en-US" sz="1200" dirty="0" err="1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pesanan</a:t>
            </a:r>
            <a:r>
              <a:rPr lang="en-US" sz="1200" dirty="0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 </a:t>
            </a:r>
            <a:r>
              <a:rPr lang="en-US" sz="1200" dirty="0" err="1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kontrak</a:t>
            </a:r>
            <a:r>
              <a:rPr lang="en-US" sz="1200" dirty="0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 </a:t>
            </a:r>
            <a:r>
              <a:rPr lang="en-US" sz="1200" dirty="0" err="1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berdasarkan</a:t>
            </a:r>
            <a:r>
              <a:rPr lang="en-US" sz="1200" dirty="0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 </a:t>
            </a:r>
            <a:r>
              <a:rPr lang="en-US" sz="1200" dirty="0" err="1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maklumat</a:t>
            </a:r>
            <a:r>
              <a:rPr lang="en-US" sz="1200" dirty="0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 </a:t>
            </a:r>
            <a:r>
              <a:rPr lang="en-US" sz="1200" dirty="0" err="1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butiran</a:t>
            </a:r>
            <a:r>
              <a:rPr lang="en-US" sz="1200" dirty="0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 </a:t>
            </a:r>
            <a:r>
              <a:rPr lang="en-US" sz="1200" dirty="0" err="1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pemenuhan</a:t>
            </a:r>
            <a:r>
              <a:rPr lang="en-US" sz="1200" dirty="0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 yang </a:t>
            </a:r>
            <a:r>
              <a:rPr lang="en-US" sz="1200" dirty="0" err="1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diluluskan</a:t>
            </a:r>
            <a:endParaRPr lang="en-US" sz="1200" dirty="0">
              <a:solidFill>
                <a:sysClr val="windowText" lastClr="000000"/>
              </a:solidFill>
              <a:ea typeface="Roboto Condensed" panose="020B0604020202020204" charset="0"/>
              <a:cs typeface="helvetica" panose="02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5715813" y="4072518"/>
            <a:ext cx="1835030" cy="83099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 defTabSz="457200"/>
            <a:r>
              <a:rPr lang="en-US" sz="1200" dirty="0">
                <a:solidFill>
                  <a:schemeClr val="tx1"/>
                </a:solidFill>
                <a:ea typeface="Roboto Condensed" panose="020B0604020202020204" charset="0"/>
                <a:cs typeface="helvetica" panose="020B0604020202020204" pitchFamily="34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ea typeface="Roboto Condensed" panose="020B0604020202020204" charset="0"/>
                <a:cs typeface="helvetica" panose="020B0604020202020204" pitchFamily="34" charset="0"/>
              </a:rPr>
              <a:t>Muat</a:t>
            </a:r>
            <a:r>
              <a:rPr lang="en-US" sz="1200" dirty="0">
                <a:solidFill>
                  <a:schemeClr val="tx1"/>
                </a:solidFill>
                <a:ea typeface="Roboto Condensed" panose="020B0604020202020204" charset="0"/>
                <a:cs typeface="helvetica" panose="020B0604020202020204" pitchFamily="34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ea typeface="Roboto Condensed" panose="020B0604020202020204" charset="0"/>
                <a:cs typeface="helvetica" panose="020B0604020202020204" pitchFamily="34" charset="0"/>
              </a:rPr>
              <a:t>Naik</a:t>
            </a:r>
            <a:r>
              <a:rPr lang="en-US" sz="1200" dirty="0">
                <a:solidFill>
                  <a:schemeClr val="tx1"/>
                </a:solidFill>
                <a:ea typeface="Roboto Condensed" panose="020B0604020202020204" charset="0"/>
                <a:cs typeface="helvetica" panose="020B0604020202020204" pitchFamily="34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ea typeface="Roboto Condensed" panose="020B0604020202020204" charset="0"/>
                <a:cs typeface="helvetica" panose="020B0604020202020204" pitchFamily="34" charset="0"/>
              </a:rPr>
              <a:t>Halaman</a:t>
            </a:r>
            <a:r>
              <a:rPr lang="en-US" sz="1200" dirty="0">
                <a:solidFill>
                  <a:schemeClr val="tx1"/>
                </a:solidFill>
                <a:ea typeface="Roboto Condensed" panose="020B0604020202020204" charset="0"/>
                <a:cs typeface="helvetica" panose="020B0604020202020204" pitchFamily="34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ea typeface="Roboto Condensed" panose="020B0604020202020204" charset="0"/>
                <a:cs typeface="helvetica" panose="020B0604020202020204" pitchFamily="34" charset="0"/>
              </a:rPr>
              <a:t>Tandatangan</a:t>
            </a:r>
            <a:r>
              <a:rPr lang="en-US" sz="1200" dirty="0">
                <a:solidFill>
                  <a:schemeClr val="tx1"/>
                </a:solidFill>
                <a:ea typeface="Roboto Condensed" panose="020B0604020202020204" charset="0"/>
                <a:cs typeface="helvetica" panose="020B0604020202020204" pitchFamily="34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ea typeface="Roboto Condensed" panose="020B0604020202020204" charset="0"/>
                <a:cs typeface="helvetica" panose="020B0604020202020204" pitchFamily="34" charset="0"/>
              </a:rPr>
              <a:t>Agensi</a:t>
            </a:r>
            <a:r>
              <a:rPr lang="en-US" sz="1200" dirty="0">
                <a:solidFill>
                  <a:schemeClr val="tx1"/>
                </a:solidFill>
                <a:ea typeface="Roboto Condensed" panose="020B0604020202020204" charset="0"/>
                <a:cs typeface="helvetica" panose="020B0604020202020204" pitchFamily="34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ea typeface="Roboto Condensed" panose="020B0604020202020204" charset="0"/>
                <a:cs typeface="helvetica" panose="020B0604020202020204" pitchFamily="34" charset="0"/>
              </a:rPr>
              <a:t>dan</a:t>
            </a:r>
            <a:r>
              <a:rPr lang="en-US" sz="1200" dirty="0">
                <a:solidFill>
                  <a:schemeClr val="tx1"/>
                </a:solidFill>
                <a:ea typeface="Roboto Condensed" panose="020B0604020202020204" charset="0"/>
                <a:cs typeface="helvetica" panose="020B0604020202020204" pitchFamily="34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ea typeface="Roboto Condensed" panose="020B0604020202020204" charset="0"/>
                <a:cs typeface="helvetica" panose="020B0604020202020204" pitchFamily="34" charset="0"/>
              </a:rPr>
              <a:t>pembekal</a:t>
            </a:r>
            <a:r>
              <a:rPr lang="en-US" sz="1200" dirty="0">
                <a:solidFill>
                  <a:schemeClr val="tx1"/>
                </a:solidFill>
                <a:ea typeface="Roboto Condensed" panose="020B0604020202020204" charset="0"/>
                <a:cs typeface="helvetica" panose="020B0604020202020204" pitchFamily="34" charset="0"/>
              </a:rPr>
              <a:t>, </a:t>
            </a:r>
            <a:r>
              <a:rPr lang="en-US" sz="1200" dirty="0" err="1">
                <a:solidFill>
                  <a:schemeClr val="tx1"/>
                </a:solidFill>
                <a:ea typeface="Roboto Condensed" panose="020B0604020202020204" charset="0"/>
                <a:cs typeface="helvetica" panose="020B0604020202020204" pitchFamily="34" charset="0"/>
              </a:rPr>
              <a:t>Halaman</a:t>
            </a:r>
            <a:r>
              <a:rPr lang="en-US" sz="1200" dirty="0">
                <a:solidFill>
                  <a:schemeClr val="tx1"/>
                </a:solidFill>
                <a:ea typeface="Roboto Condensed" panose="020B0604020202020204" charset="0"/>
                <a:cs typeface="helvetica" panose="020B0604020202020204" pitchFamily="34" charset="0"/>
              </a:rPr>
              <a:t> yang </a:t>
            </a:r>
            <a:r>
              <a:rPr lang="en-US" sz="1200" dirty="0" err="1">
                <a:solidFill>
                  <a:schemeClr val="tx1"/>
                </a:solidFill>
                <a:ea typeface="Roboto Condensed" panose="020B0604020202020204" charset="0"/>
                <a:cs typeface="helvetica" panose="020B0604020202020204" pitchFamily="34" charset="0"/>
              </a:rPr>
              <a:t>dimatikan</a:t>
            </a:r>
            <a:r>
              <a:rPr lang="en-US" sz="1200" dirty="0">
                <a:solidFill>
                  <a:schemeClr val="tx1"/>
                </a:solidFill>
                <a:ea typeface="Roboto Condensed" panose="020B0604020202020204" charset="0"/>
                <a:cs typeface="helvetica" panose="020B0604020202020204" pitchFamily="34" charset="0"/>
              </a:rPr>
              <a:t> </a:t>
            </a:r>
            <a:r>
              <a:rPr lang="en-US" sz="1200" dirty="0" err="1">
                <a:solidFill>
                  <a:schemeClr val="tx1"/>
                </a:solidFill>
                <a:ea typeface="Roboto Condensed" panose="020B0604020202020204" charset="0"/>
                <a:cs typeface="helvetica" panose="020B0604020202020204" pitchFamily="34" charset="0"/>
              </a:rPr>
              <a:t>setem</a:t>
            </a:r>
            <a:endParaRPr lang="en-US" sz="1200" dirty="0">
              <a:solidFill>
                <a:schemeClr val="tx1"/>
              </a:solidFill>
              <a:ea typeface="Roboto Condensed" panose="020B0604020202020204" charset="0"/>
              <a:cs typeface="helvetica" panose="020B0604020202020204" pitchFamily="34" charset="0"/>
            </a:endParaRPr>
          </a:p>
        </p:txBody>
      </p:sp>
      <p:sp>
        <p:nvSpPr>
          <p:cNvPr id="42" name="TextBox 41"/>
          <p:cNvSpPr txBox="1"/>
          <p:nvPr/>
        </p:nvSpPr>
        <p:spPr>
          <a:xfrm>
            <a:off x="2568022" y="3061533"/>
            <a:ext cx="2454815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(</a:t>
            </a:r>
            <a:r>
              <a:rPr lang="en-US" sz="1200" dirty="0" err="1">
                <a:solidFill>
                  <a:schemeClr val="tx1"/>
                </a:solidFill>
              </a:rPr>
              <a:t>Sekiranya</a:t>
            </a:r>
            <a:r>
              <a:rPr lang="en-US" sz="1200" dirty="0">
                <a:solidFill>
                  <a:schemeClr val="tx1"/>
                </a:solidFill>
              </a:rPr>
              <a:t> </a:t>
            </a:r>
            <a:r>
              <a:rPr lang="en-US" sz="1200" dirty="0" err="1">
                <a:solidFill>
                  <a:schemeClr val="tx1"/>
                </a:solidFill>
              </a:rPr>
              <a:t>pilihan</a:t>
            </a:r>
            <a:r>
              <a:rPr lang="en-US" sz="1200" dirty="0">
                <a:solidFill>
                  <a:schemeClr val="tx1"/>
                </a:solidFill>
              </a:rPr>
              <a:t> </a:t>
            </a:r>
            <a:r>
              <a:rPr lang="en-US" sz="1200" dirty="0" err="1">
                <a:solidFill>
                  <a:schemeClr val="tx1"/>
                </a:solidFill>
              </a:rPr>
              <a:t>jawapan</a:t>
            </a:r>
            <a:r>
              <a:rPr lang="en-US" sz="1200" dirty="0">
                <a:solidFill>
                  <a:schemeClr val="tx1"/>
                </a:solidFill>
              </a:rPr>
              <a:t> </a:t>
            </a:r>
            <a:r>
              <a:rPr lang="en-US" sz="1200" dirty="0">
                <a:solidFill>
                  <a:srgbClr val="FF0000"/>
                </a:solidFill>
              </a:rPr>
              <a:t>“</a:t>
            </a:r>
            <a:r>
              <a:rPr lang="en-US" sz="1200" dirty="0" err="1">
                <a:solidFill>
                  <a:srgbClr val="FF0000"/>
                </a:solidFill>
              </a:rPr>
              <a:t>Ya</a:t>
            </a:r>
            <a:r>
              <a:rPr lang="en-US" sz="1200" dirty="0">
                <a:solidFill>
                  <a:srgbClr val="FF0000"/>
                </a:solidFill>
              </a:rPr>
              <a:t>” </a:t>
            </a:r>
            <a:r>
              <a:rPr lang="en-US" sz="1200" dirty="0" err="1">
                <a:solidFill>
                  <a:schemeClr val="tx1"/>
                </a:solidFill>
              </a:rPr>
              <a:t>untuk</a:t>
            </a:r>
            <a:r>
              <a:rPr lang="en-US" sz="1200" dirty="0">
                <a:solidFill>
                  <a:schemeClr val="tx1"/>
                </a:solidFill>
              </a:rPr>
              <a:t> </a:t>
            </a:r>
            <a:r>
              <a:rPr lang="en-US" sz="1200" dirty="0" err="1">
                <a:solidFill>
                  <a:schemeClr val="tx1"/>
                </a:solidFill>
              </a:rPr>
              <a:t>Perjanjian</a:t>
            </a:r>
            <a:r>
              <a:rPr lang="en-US" sz="1200" dirty="0">
                <a:solidFill>
                  <a:schemeClr val="tx1"/>
                </a:solidFill>
              </a:rPr>
              <a:t> </a:t>
            </a:r>
            <a:r>
              <a:rPr lang="en-US" sz="1200" dirty="0" err="1">
                <a:solidFill>
                  <a:schemeClr val="tx1"/>
                </a:solidFill>
              </a:rPr>
              <a:t>Kontrak</a:t>
            </a:r>
            <a:r>
              <a:rPr lang="en-US" sz="1200" dirty="0"/>
              <a:t>)</a:t>
            </a:r>
          </a:p>
        </p:txBody>
      </p:sp>
      <p:sp>
        <p:nvSpPr>
          <p:cNvPr id="61" name="TextBox 60"/>
          <p:cNvSpPr txBox="1"/>
          <p:nvPr/>
        </p:nvSpPr>
        <p:spPr>
          <a:xfrm>
            <a:off x="1348358" y="2847464"/>
            <a:ext cx="936289" cy="523220"/>
          </a:xfrm>
          <a:prstGeom prst="rect">
            <a:avLst/>
          </a:prstGeom>
          <a:solidFill>
            <a:schemeClr val="bg1"/>
          </a:solidFill>
          <a:ln w="28575">
            <a:solidFill>
              <a:srgbClr val="0070C0"/>
            </a:solidFill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 defTabSz="457200"/>
            <a:r>
              <a:rPr lang="en-US" dirty="0" err="1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Carian</a:t>
            </a:r>
            <a:r>
              <a:rPr lang="en-US" dirty="0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 </a:t>
            </a:r>
            <a:r>
              <a:rPr lang="en-US" dirty="0" err="1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kontrak</a:t>
            </a:r>
            <a:endParaRPr lang="en-US" dirty="0">
              <a:solidFill>
                <a:sysClr val="windowText" lastClr="000000"/>
              </a:solidFill>
              <a:ea typeface="Roboto Condensed" panose="020B0604020202020204" charset="0"/>
              <a:cs typeface="helvetica" panose="020B0604020202020204" pitchFamily="34" charset="0"/>
            </a:endParaRPr>
          </a:p>
        </p:txBody>
      </p:sp>
      <p:cxnSp>
        <p:nvCxnSpPr>
          <p:cNvPr id="63" name="Straight Arrow Connector 62"/>
          <p:cNvCxnSpPr/>
          <p:nvPr/>
        </p:nvCxnSpPr>
        <p:spPr>
          <a:xfrm flipV="1">
            <a:off x="2284647" y="3140194"/>
            <a:ext cx="226602" cy="11023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4" name="Straight Arrow Connector 63"/>
          <p:cNvCxnSpPr/>
          <p:nvPr/>
        </p:nvCxnSpPr>
        <p:spPr>
          <a:xfrm>
            <a:off x="1077664" y="3128688"/>
            <a:ext cx="246394" cy="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1" name="TextBox 70"/>
          <p:cNvSpPr txBox="1"/>
          <p:nvPr/>
        </p:nvSpPr>
        <p:spPr>
          <a:xfrm>
            <a:off x="1204091" y="3429832"/>
            <a:ext cx="1307158" cy="600164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 defTabSz="457200"/>
            <a:r>
              <a:rPr lang="en-US" sz="1100" dirty="0" err="1">
                <a:solidFill>
                  <a:srgbClr val="FF0000"/>
                </a:solidFill>
                <a:ea typeface="Roboto Condensed" panose="020B0604020202020204" charset="0"/>
                <a:cs typeface="helvetica" panose="020B0604020202020204" pitchFamily="34" charset="0"/>
              </a:rPr>
              <a:t>Menjawab</a:t>
            </a:r>
            <a:r>
              <a:rPr lang="en-US" sz="1100" dirty="0">
                <a:solidFill>
                  <a:srgbClr val="FF0000"/>
                </a:solidFill>
                <a:ea typeface="Roboto Condensed" panose="020B0604020202020204" charset="0"/>
                <a:cs typeface="helvetica" panose="020B0604020202020204" pitchFamily="34" charset="0"/>
              </a:rPr>
              <a:t> </a:t>
            </a:r>
            <a:r>
              <a:rPr lang="en-US" sz="1100" dirty="0" err="1">
                <a:solidFill>
                  <a:srgbClr val="FF0000"/>
                </a:solidFill>
                <a:ea typeface="Roboto Condensed" panose="020B0604020202020204" charset="0"/>
                <a:cs typeface="helvetica" panose="020B0604020202020204" pitchFamily="34" charset="0"/>
              </a:rPr>
              <a:t>soalan</a:t>
            </a:r>
            <a:r>
              <a:rPr lang="en-US" sz="1100" dirty="0">
                <a:solidFill>
                  <a:srgbClr val="FF0000"/>
                </a:solidFill>
                <a:ea typeface="Roboto Condensed" panose="020B0604020202020204" charset="0"/>
                <a:cs typeface="helvetica" panose="020B0604020202020204" pitchFamily="34" charset="0"/>
              </a:rPr>
              <a:t> </a:t>
            </a:r>
            <a:r>
              <a:rPr lang="en-US" sz="1100" dirty="0" err="1">
                <a:solidFill>
                  <a:srgbClr val="FF0000"/>
                </a:solidFill>
                <a:ea typeface="Roboto Condensed" panose="020B0604020202020204" charset="0"/>
                <a:cs typeface="helvetica" panose="020B0604020202020204" pitchFamily="34" charset="0"/>
              </a:rPr>
              <a:t>tentang</a:t>
            </a:r>
            <a:r>
              <a:rPr lang="en-US" sz="1100" dirty="0">
                <a:solidFill>
                  <a:srgbClr val="FF0000"/>
                </a:solidFill>
                <a:ea typeface="Roboto Condensed" panose="020B0604020202020204" charset="0"/>
                <a:cs typeface="helvetica" panose="020B0604020202020204" pitchFamily="34" charset="0"/>
              </a:rPr>
              <a:t> </a:t>
            </a:r>
            <a:r>
              <a:rPr lang="en-US" sz="1100" dirty="0" err="1">
                <a:solidFill>
                  <a:srgbClr val="FF0000"/>
                </a:solidFill>
                <a:ea typeface="Roboto Condensed" panose="020B0604020202020204" charset="0"/>
                <a:cs typeface="helvetica" panose="020B0604020202020204" pitchFamily="34" charset="0"/>
              </a:rPr>
              <a:t>perjanjian</a:t>
            </a:r>
            <a:r>
              <a:rPr lang="en-US" sz="1100" dirty="0">
                <a:solidFill>
                  <a:srgbClr val="FF0000"/>
                </a:solidFill>
                <a:ea typeface="Roboto Condensed" panose="020B0604020202020204" charset="0"/>
                <a:cs typeface="helvetica" panose="020B0604020202020204" pitchFamily="34" charset="0"/>
              </a:rPr>
              <a:t> </a:t>
            </a:r>
            <a:r>
              <a:rPr lang="en-US" sz="1100" dirty="0" err="1">
                <a:solidFill>
                  <a:srgbClr val="FF0000"/>
                </a:solidFill>
                <a:ea typeface="Roboto Condensed" panose="020B0604020202020204" charset="0"/>
                <a:cs typeface="helvetica" panose="020B0604020202020204" pitchFamily="34" charset="0"/>
              </a:rPr>
              <a:t>kontrak</a:t>
            </a:r>
            <a:r>
              <a:rPr lang="en-US" sz="1100" dirty="0">
                <a:solidFill>
                  <a:srgbClr val="FF0000"/>
                </a:solidFill>
                <a:ea typeface="Roboto Condensed" panose="020B0604020202020204" charset="0"/>
                <a:cs typeface="helvetica" panose="020B0604020202020204" pitchFamily="34" charset="0"/>
              </a:rPr>
              <a:t>(</a:t>
            </a:r>
            <a:r>
              <a:rPr lang="en-US" sz="1100" dirty="0" err="1">
                <a:solidFill>
                  <a:srgbClr val="FF0000"/>
                </a:solidFill>
                <a:ea typeface="Roboto Condensed" panose="020B0604020202020204" charset="0"/>
                <a:cs typeface="helvetica" panose="020B0604020202020204" pitchFamily="34" charset="0"/>
              </a:rPr>
              <a:t>Ya</a:t>
            </a:r>
            <a:r>
              <a:rPr lang="en-US" sz="1100" dirty="0">
                <a:solidFill>
                  <a:srgbClr val="FF0000"/>
                </a:solidFill>
                <a:ea typeface="Roboto Condensed" panose="020B0604020202020204" charset="0"/>
                <a:cs typeface="helvetica" panose="020B0604020202020204" pitchFamily="34" charset="0"/>
              </a:rPr>
              <a:t>/</a:t>
            </a:r>
            <a:r>
              <a:rPr lang="en-US" sz="1100" dirty="0" err="1">
                <a:solidFill>
                  <a:srgbClr val="FF0000"/>
                </a:solidFill>
                <a:ea typeface="Roboto Condensed" panose="020B0604020202020204" charset="0"/>
                <a:cs typeface="helvetica" panose="020B0604020202020204" pitchFamily="34" charset="0"/>
              </a:rPr>
              <a:t>Tidak</a:t>
            </a:r>
            <a:r>
              <a:rPr lang="en-US" sz="1100" dirty="0">
                <a:solidFill>
                  <a:srgbClr val="FF0000"/>
                </a:solidFill>
                <a:ea typeface="Roboto Condensed" panose="020B0604020202020204" charset="0"/>
                <a:cs typeface="helvetica" panose="020B0604020202020204" pitchFamily="34" charset="0"/>
              </a:rPr>
              <a:t>)</a:t>
            </a:r>
          </a:p>
        </p:txBody>
      </p:sp>
      <p:sp>
        <p:nvSpPr>
          <p:cNvPr id="73" name="TextBox 72"/>
          <p:cNvSpPr txBox="1"/>
          <p:nvPr/>
        </p:nvSpPr>
        <p:spPr>
          <a:xfrm>
            <a:off x="392865" y="2126346"/>
            <a:ext cx="1000414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 defTabSz="457200"/>
            <a:r>
              <a:rPr lang="en-US" sz="1200" dirty="0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 Proses </a:t>
            </a:r>
            <a:r>
              <a:rPr lang="en-US" sz="1200" dirty="0" err="1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migrasi</a:t>
            </a:r>
            <a:endParaRPr lang="en-US" sz="1200" dirty="0">
              <a:solidFill>
                <a:sysClr val="windowText" lastClr="000000"/>
              </a:solidFill>
              <a:ea typeface="Roboto Condensed" panose="020B0604020202020204" charset="0"/>
              <a:cs typeface="helvetica" panose="020B0604020202020204" pitchFamily="34" charset="0"/>
            </a:endParaRPr>
          </a:p>
        </p:txBody>
      </p:sp>
      <p:sp>
        <p:nvSpPr>
          <p:cNvPr id="45" name="TextBox 44"/>
          <p:cNvSpPr txBox="1"/>
          <p:nvPr/>
        </p:nvSpPr>
        <p:spPr>
          <a:xfrm>
            <a:off x="69504" y="853423"/>
            <a:ext cx="992982" cy="1292662"/>
          </a:xfrm>
          <a:prstGeom prst="rect">
            <a:avLst/>
          </a:prstGeom>
          <a:ln w="12700">
            <a:solidFill>
              <a:srgbClr val="0070C0"/>
            </a:solidFill>
          </a:ln>
        </p:spPr>
        <p:style>
          <a:lnRef idx="1">
            <a:schemeClr val="accent2"/>
          </a:lnRef>
          <a:fillRef idx="2">
            <a:schemeClr val="accent2"/>
          </a:fillRef>
          <a:effectRef idx="1">
            <a:schemeClr val="accent2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pPr algn="ctr" defTabSz="457200"/>
            <a:endParaRPr lang="en-US" b="1" dirty="0">
              <a:solidFill>
                <a:schemeClr val="tx1"/>
              </a:solidFill>
              <a:ea typeface="Roboto Condensed" panose="020B0604020202020204" charset="0"/>
              <a:cs typeface="helvetica" panose="020B0604020202020204" pitchFamily="34" charset="0"/>
            </a:endParaRPr>
          </a:p>
          <a:p>
            <a:pPr algn="ctr" defTabSz="457200"/>
            <a:r>
              <a:rPr lang="en-US" sz="1000" b="1" dirty="0">
                <a:solidFill>
                  <a:schemeClr val="tx1"/>
                </a:solidFill>
                <a:ea typeface="Roboto Condensed" panose="020B0604020202020204" charset="0"/>
                <a:cs typeface="helvetica" panose="020B0604020202020204" pitchFamily="34" charset="0"/>
              </a:rPr>
              <a:t>1.Kontrak</a:t>
            </a:r>
          </a:p>
          <a:p>
            <a:pPr algn="ctr" defTabSz="457200"/>
            <a:r>
              <a:rPr lang="en-US" sz="1000" b="1" dirty="0" err="1">
                <a:solidFill>
                  <a:schemeClr val="tx1"/>
                </a:solidFill>
                <a:ea typeface="Roboto Condensed" panose="020B0604020202020204" charset="0"/>
                <a:cs typeface="helvetica" panose="020B0604020202020204" pitchFamily="34" charset="0"/>
              </a:rPr>
              <a:t>eP</a:t>
            </a:r>
            <a:r>
              <a:rPr lang="en-US" sz="1000" b="1" dirty="0">
                <a:solidFill>
                  <a:schemeClr val="tx1"/>
                </a:solidFill>
                <a:ea typeface="Roboto Condensed" panose="020B0604020202020204" charset="0"/>
                <a:cs typeface="helvetica" panose="020B0604020202020204" pitchFamily="34" charset="0"/>
              </a:rPr>
              <a:t> Lama</a:t>
            </a:r>
          </a:p>
          <a:p>
            <a:pPr algn="ctr" defTabSz="457200"/>
            <a:r>
              <a:rPr lang="en-US" sz="1000" b="1" dirty="0">
                <a:solidFill>
                  <a:schemeClr val="tx1"/>
                </a:solidFill>
                <a:ea typeface="Roboto Condensed" panose="020B0604020202020204" charset="0"/>
                <a:cs typeface="helvetica" panose="020B0604020202020204" pitchFamily="34" charset="0"/>
              </a:rPr>
              <a:t>2.Kontrak </a:t>
            </a:r>
            <a:r>
              <a:rPr lang="en-US" sz="1000" b="1" dirty="0" err="1">
                <a:solidFill>
                  <a:schemeClr val="tx1"/>
                </a:solidFill>
                <a:ea typeface="Roboto Condensed" panose="020B0604020202020204" charset="0"/>
                <a:cs typeface="helvetica" panose="020B0604020202020204" pitchFamily="34" charset="0"/>
              </a:rPr>
              <a:t>eP</a:t>
            </a:r>
            <a:r>
              <a:rPr lang="en-US" sz="1000" b="1" dirty="0">
                <a:solidFill>
                  <a:schemeClr val="tx1"/>
                </a:solidFill>
                <a:ea typeface="Roboto Condensed" panose="020B0604020202020204" charset="0"/>
                <a:cs typeface="helvetica" panose="020B0604020202020204" pitchFamily="34" charset="0"/>
              </a:rPr>
              <a:t> Baharu (SST Manual)</a:t>
            </a:r>
          </a:p>
          <a:p>
            <a:pPr algn="ctr" defTabSz="457200"/>
            <a:endParaRPr lang="en-US" b="1" dirty="0">
              <a:solidFill>
                <a:schemeClr val="tx1"/>
              </a:solidFill>
              <a:ea typeface="Roboto Condensed" panose="020B0604020202020204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294819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3400">
        <p14:reveal/>
      </p:transition>
    </mc:Choice>
    <mc:Fallback xmlns="">
      <p:transition spd="slow">
        <p:fade/>
      </p:transition>
    </mc:Fallback>
  </mc:AlternateContent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le 1"/>
          <p:cNvSpPr txBox="1">
            <a:spLocks/>
          </p:cNvSpPr>
          <p:nvPr/>
        </p:nvSpPr>
        <p:spPr>
          <a:xfrm>
            <a:off x="152473" y="17393"/>
            <a:ext cx="6553200" cy="457200"/>
          </a:xfrm>
          <a:prstGeom prst="rect">
            <a:avLst/>
          </a:prstGeom>
        </p:spPr>
        <p:txBody>
          <a:bodyPr vert="horz" lIns="68580" tIns="34290" rIns="68580" bIns="34290" rtlCol="0" anchor="t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500" b="1" dirty="0" err="1">
                <a:ea typeface="Arial Unicode MS" panose="020B0604020202020204" pitchFamily="34" charset="-128"/>
                <a:cs typeface="helvetica" panose="020B0604020202020204" pitchFamily="34" charset="0"/>
              </a:rPr>
              <a:t>Aliran</a:t>
            </a:r>
            <a:r>
              <a:rPr lang="en-US" sz="1500" b="1" dirty="0">
                <a:ea typeface="Arial Unicode MS" panose="020B0604020202020204" pitchFamily="34" charset="-128"/>
                <a:cs typeface="helvetica" panose="020B0604020202020204" pitchFamily="34" charset="0"/>
              </a:rPr>
              <a:t> Proses – </a:t>
            </a:r>
            <a:r>
              <a:rPr lang="en-US" sz="1500" b="1" dirty="0" err="1">
                <a:ea typeface="Arial Unicode MS" panose="020B0604020202020204" pitchFamily="34" charset="-128"/>
                <a:cs typeface="helvetica" panose="020B0604020202020204" pitchFamily="34" charset="0"/>
              </a:rPr>
              <a:t>Penciptaan</a:t>
            </a:r>
            <a:r>
              <a:rPr lang="en-US" sz="1500" b="1" dirty="0">
                <a:ea typeface="Arial Unicode MS" panose="020B0604020202020204" pitchFamily="34" charset="-128"/>
                <a:cs typeface="helvetica" panose="020B0604020202020204" pitchFamily="34" charset="0"/>
              </a:rPr>
              <a:t> </a:t>
            </a:r>
            <a:r>
              <a:rPr lang="en-US" sz="1500" b="1" dirty="0" err="1">
                <a:ea typeface="Arial Unicode MS" panose="020B0604020202020204" pitchFamily="34" charset="-128"/>
                <a:cs typeface="helvetica" panose="020B0604020202020204" pitchFamily="34" charset="0"/>
              </a:rPr>
              <a:t>Kontrak</a:t>
            </a:r>
            <a:r>
              <a:rPr lang="en-US" sz="1500" b="1" dirty="0">
                <a:ea typeface="Arial Unicode MS" panose="020B0604020202020204" pitchFamily="34" charset="-128"/>
                <a:cs typeface="helvetica" panose="020B0604020202020204" pitchFamily="34" charset="0"/>
              </a:rPr>
              <a:t>(</a:t>
            </a:r>
            <a:r>
              <a:rPr lang="en-US" sz="1500" b="1" dirty="0" err="1">
                <a:ea typeface="Arial Unicode MS" panose="020B0604020202020204" pitchFamily="34" charset="-128"/>
                <a:cs typeface="helvetica" panose="020B0604020202020204" pitchFamily="34" charset="0"/>
              </a:rPr>
              <a:t>Kontrak</a:t>
            </a:r>
            <a:r>
              <a:rPr lang="en-US" sz="1500" b="1" dirty="0">
                <a:ea typeface="Arial Unicode MS" panose="020B0604020202020204" pitchFamily="34" charset="-128"/>
                <a:cs typeface="helvetica" panose="020B0604020202020204" pitchFamily="34" charset="0"/>
              </a:rPr>
              <a:t> </a:t>
            </a:r>
            <a:r>
              <a:rPr lang="en-US" sz="1500" b="1" dirty="0" err="1">
                <a:ea typeface="Arial Unicode MS" panose="020B0604020202020204" pitchFamily="34" charset="-128"/>
                <a:cs typeface="helvetica" panose="020B0604020202020204" pitchFamily="34" charset="0"/>
              </a:rPr>
              <a:t>Migrasi</a:t>
            </a:r>
            <a:r>
              <a:rPr lang="en-US" sz="1500" b="1" dirty="0">
                <a:ea typeface="Arial Unicode MS" panose="020B0604020202020204" pitchFamily="34" charset="-128"/>
                <a:cs typeface="helvetica" panose="020B0604020202020204" pitchFamily="34" charset="0"/>
              </a:rPr>
              <a:t>)</a:t>
            </a:r>
          </a:p>
          <a:p>
            <a:pPr algn="l"/>
            <a:r>
              <a:rPr lang="en-US" sz="1500" b="1" dirty="0" err="1">
                <a:cs typeface="helvetica" panose="020B0604020202020204" pitchFamily="34" charset="0"/>
              </a:rPr>
              <a:t>i</a:t>
            </a:r>
            <a:r>
              <a:rPr lang="en-US" sz="1500" b="1" dirty="0">
                <a:cs typeface="helvetica" panose="020B0604020202020204" pitchFamily="34" charset="0"/>
              </a:rPr>
              <a:t>. </a:t>
            </a:r>
            <a:r>
              <a:rPr lang="en-US" sz="1500" b="1" dirty="0" err="1">
                <a:cs typeface="helvetica" panose="020B0604020202020204" pitchFamily="34" charset="0"/>
              </a:rPr>
              <a:t>Semakan</a:t>
            </a:r>
            <a:r>
              <a:rPr lang="en-US" sz="1500" b="1" dirty="0">
                <a:cs typeface="helvetica" panose="020B0604020202020204" pitchFamily="34" charset="0"/>
              </a:rPr>
              <a:t>/</a:t>
            </a:r>
            <a:r>
              <a:rPr lang="en-US" sz="1500" b="1" dirty="0" err="1">
                <a:cs typeface="helvetica" panose="020B0604020202020204" pitchFamily="34" charset="0"/>
              </a:rPr>
              <a:t>Kemaskini</a:t>
            </a:r>
            <a:r>
              <a:rPr lang="en-US" sz="1500" b="1" dirty="0">
                <a:cs typeface="helvetica" panose="020B0604020202020204" pitchFamily="34" charset="0"/>
              </a:rPr>
              <a:t> </a:t>
            </a:r>
            <a:r>
              <a:rPr lang="en-US" sz="1500" b="1" dirty="0" err="1">
                <a:cs typeface="helvetica" panose="020B0604020202020204" pitchFamily="34" charset="0"/>
              </a:rPr>
              <a:t>Maklumat</a:t>
            </a:r>
            <a:r>
              <a:rPr lang="en-US" sz="1500" b="1" dirty="0">
                <a:cs typeface="helvetica" panose="020B0604020202020204" pitchFamily="34" charset="0"/>
              </a:rPr>
              <a:t> </a:t>
            </a:r>
            <a:r>
              <a:rPr lang="en-US" sz="1500" b="1" dirty="0" err="1">
                <a:cs typeface="helvetica" panose="020B0604020202020204" pitchFamily="34" charset="0"/>
              </a:rPr>
              <a:t>Pemenuhan</a:t>
            </a:r>
            <a:r>
              <a:rPr lang="en-US" sz="1500" b="1" dirty="0">
                <a:cs typeface="helvetica" panose="020B0604020202020204" pitchFamily="34" charset="0"/>
              </a:rPr>
              <a:t> (FD - </a:t>
            </a:r>
            <a:r>
              <a:rPr lang="en-US" sz="1500" b="1" i="1" dirty="0" err="1">
                <a:cs typeface="helvetica" panose="020B0604020202020204" pitchFamily="34" charset="0"/>
              </a:rPr>
              <a:t>Fulfilment</a:t>
            </a:r>
            <a:r>
              <a:rPr lang="en-US" sz="1500" b="1" i="1" dirty="0">
                <a:cs typeface="helvetica" panose="020B0604020202020204" pitchFamily="34" charset="0"/>
              </a:rPr>
              <a:t> Details</a:t>
            </a:r>
            <a:r>
              <a:rPr lang="en-US" sz="1500" b="1" dirty="0">
                <a:cs typeface="helvetica" panose="020B0604020202020204" pitchFamily="34" charset="0"/>
              </a:rPr>
              <a:t>) </a:t>
            </a:r>
            <a:endParaRPr lang="en-US" sz="1500" b="1" dirty="0">
              <a:ea typeface="Arial Unicode MS" panose="020B0604020202020204" pitchFamily="34" charset="-128"/>
              <a:cs typeface="helvetica" panose="020B0604020202020204" pitchFamily="34" charset="0"/>
            </a:endParaRPr>
          </a:p>
          <a:p>
            <a:pPr algn="l"/>
            <a:endParaRPr lang="en-US" sz="1500" b="1" dirty="0">
              <a:cs typeface="helvetica" panose="020B0604020202020204" pitchFamily="34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426771784"/>
              </p:ext>
            </p:extLst>
          </p:nvPr>
        </p:nvGraphicFramePr>
        <p:xfrm>
          <a:off x="200181" y="575451"/>
          <a:ext cx="8857627" cy="472425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91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31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070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74808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402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14883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/>
                        <a:t>Bil</a:t>
                      </a:r>
                      <a:endParaRPr lang="en-MY" sz="12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/>
                        <a:t>Aktiviti</a:t>
                      </a:r>
                      <a:endParaRPr lang="en-MY" sz="12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/>
                        <a:t>Carta</a:t>
                      </a:r>
                      <a:r>
                        <a:rPr lang="en-US" sz="1200" dirty="0"/>
                        <a:t> </a:t>
                      </a:r>
                      <a:r>
                        <a:rPr lang="en-US" sz="1200" dirty="0" err="1"/>
                        <a:t>Aliran</a:t>
                      </a:r>
                      <a:endParaRPr lang="en-MY" sz="12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/>
                        <a:t>Tindakan</a:t>
                      </a:r>
                      <a:endParaRPr lang="en-MY" sz="12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/>
                        <a:t>Tanggung</a:t>
                      </a:r>
                      <a:r>
                        <a:rPr lang="en-US" sz="1200" dirty="0"/>
                        <a:t> </a:t>
                      </a:r>
                      <a:r>
                        <a:rPr lang="en-US" sz="1200" dirty="0" err="1"/>
                        <a:t>Jawab</a:t>
                      </a:r>
                      <a:endParaRPr lang="en-MY" sz="12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45898">
                <a:tc>
                  <a:txBody>
                    <a:bodyPr/>
                    <a:lstStyle/>
                    <a:p>
                      <a:r>
                        <a:rPr lang="en-US" sz="1100" dirty="0"/>
                        <a:t>1</a:t>
                      </a:r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 dirty="0" err="1"/>
                        <a:t>Migrasi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Maklumat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Kontrak</a:t>
                      </a:r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r>
                        <a:rPr lang="en-US" sz="1100" dirty="0" err="1"/>
                        <a:t>Migrasi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maklumat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kontrak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daripada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sistem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eP</a:t>
                      </a:r>
                      <a:r>
                        <a:rPr lang="en-US" sz="1100" dirty="0"/>
                        <a:t> Lama/</a:t>
                      </a:r>
                      <a:r>
                        <a:rPr lang="en-US" sz="1100" dirty="0" err="1"/>
                        <a:t>maklumat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kontrak</a:t>
                      </a:r>
                      <a:r>
                        <a:rPr lang="en-US" sz="1100" baseline="0" dirty="0"/>
                        <a:t> manual (</a:t>
                      </a:r>
                      <a:r>
                        <a:rPr lang="en-US" sz="1100" i="1" baseline="0" dirty="0"/>
                        <a:t>MS-</a:t>
                      </a:r>
                      <a:r>
                        <a:rPr lang="en-US" sz="1100" i="1" baseline="0" dirty="0" err="1"/>
                        <a:t>Excell</a:t>
                      </a:r>
                      <a:r>
                        <a:rPr lang="en-US" sz="1100" baseline="0" dirty="0"/>
                        <a:t>) </a:t>
                      </a:r>
                      <a:r>
                        <a:rPr lang="en-US" sz="1100" baseline="0" dirty="0" err="1"/>
                        <a:t>ke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sistem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eP</a:t>
                      </a:r>
                      <a:r>
                        <a:rPr lang="en-US" sz="1100" baseline="0" dirty="0"/>
                        <a:t> Baharu</a:t>
                      </a:r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MY" sz="1100" baseline="0" dirty="0" err="1"/>
                        <a:t>Sistem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eP</a:t>
                      </a:r>
                      <a:endParaRPr lang="en-MY" sz="11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981059">
                <a:tc>
                  <a:txBody>
                    <a:bodyPr/>
                    <a:lstStyle/>
                    <a:p>
                      <a:r>
                        <a:rPr lang="en-MY" sz="1100" dirty="0"/>
                        <a:t>2.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err="1"/>
                        <a:t>Membuat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carian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kontrak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dan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Maklumat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Pemenuhan</a:t>
                      </a:r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285750" marR="0" indent="-2857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1100" dirty="0" err="1"/>
                        <a:t>Pentadbir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Kontrak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membuat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carian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kontrak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dan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menjawab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soalan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dengan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memilih</a:t>
                      </a:r>
                      <a:r>
                        <a:rPr lang="en-US" sz="1100" dirty="0"/>
                        <a:t> “</a:t>
                      </a:r>
                      <a:r>
                        <a:rPr lang="en-US" sz="1100" dirty="0" err="1"/>
                        <a:t>Ya</a:t>
                      </a:r>
                      <a:r>
                        <a:rPr lang="en-US" sz="1100" dirty="0"/>
                        <a:t>” </a:t>
                      </a:r>
                      <a:r>
                        <a:rPr lang="en-US" sz="1100" dirty="0" err="1"/>
                        <a:t>bagi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kontrak</a:t>
                      </a:r>
                      <a:r>
                        <a:rPr lang="en-US" sz="1100" baseline="0" dirty="0"/>
                        <a:t> yang </a:t>
                      </a:r>
                      <a:r>
                        <a:rPr lang="en-US" sz="1100" baseline="0" dirty="0" err="1"/>
                        <a:t>mempunyai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dirty="0" err="1"/>
                        <a:t>perjanjian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atau</a:t>
                      </a:r>
                      <a:r>
                        <a:rPr lang="en-US" sz="1100" dirty="0"/>
                        <a:t> “</a:t>
                      </a:r>
                      <a:r>
                        <a:rPr lang="en-US" sz="1100" dirty="0" err="1"/>
                        <a:t>Tidak</a:t>
                      </a:r>
                      <a:r>
                        <a:rPr lang="en-US" sz="1100" dirty="0"/>
                        <a:t>” </a:t>
                      </a:r>
                      <a:r>
                        <a:rPr lang="en-US" sz="1100" dirty="0" err="1"/>
                        <a:t>bagi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kontrak</a:t>
                      </a:r>
                      <a:r>
                        <a:rPr lang="en-US" sz="1100" dirty="0"/>
                        <a:t> yang </a:t>
                      </a:r>
                      <a:r>
                        <a:rPr lang="en-US" sz="1100" dirty="0" err="1"/>
                        <a:t>tidak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mempunyai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perjanjian</a:t>
                      </a:r>
                      <a:r>
                        <a:rPr lang="en-US" sz="1100" dirty="0"/>
                        <a:t>.</a:t>
                      </a:r>
                    </a:p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endParaRPr lang="en-US" sz="1100" dirty="0"/>
                    </a:p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r>
                        <a:rPr lang="en-US" sz="1100" dirty="0" err="1"/>
                        <a:t>Pentadbir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Kontrak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membuat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carian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dan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memilih</a:t>
                      </a:r>
                      <a:r>
                        <a:rPr lang="en-US" sz="1100" baseline="0" dirty="0"/>
                        <a:t> “</a:t>
                      </a:r>
                      <a:r>
                        <a:rPr lang="en-US" sz="1100" baseline="0" dirty="0" err="1"/>
                        <a:t>Kemaskini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Maklumat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Pemenuhan</a:t>
                      </a:r>
                      <a:r>
                        <a:rPr lang="en-US" sz="1100" baseline="0" dirty="0"/>
                        <a:t>” di menu </a:t>
                      </a:r>
                      <a:r>
                        <a:rPr lang="en-US" sz="1100" baseline="0" dirty="0" err="1"/>
                        <a:t>Pilihan</a:t>
                      </a:r>
                      <a:r>
                        <a:rPr lang="en-US" sz="1100" baseline="0" dirty="0"/>
                        <a:t>.</a:t>
                      </a:r>
                    </a:p>
                    <a:p>
                      <a:pPr marL="0" indent="0" algn="just">
                        <a:buFont typeface="Arial" pitchFamily="34" charset="0"/>
                        <a:buNone/>
                      </a:pPr>
                      <a:r>
                        <a:rPr lang="en-US" sz="1100" baseline="0" dirty="0"/>
                        <a:t> </a:t>
                      </a:r>
                      <a:endParaRPr lang="en-US" sz="1100" dirty="0"/>
                    </a:p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r>
                        <a:rPr lang="en-US" sz="1100" baseline="0" dirty="0" err="1"/>
                        <a:t>Pentadbir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Kontrak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akan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membuat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semakan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dan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kemaskini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Maklumat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Pemenuhan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dan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menyerahkan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kepada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pelulus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untuk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kelulusan</a:t>
                      </a:r>
                      <a:r>
                        <a:rPr lang="en-US" sz="1100" baseline="0" dirty="0"/>
                        <a:t>. 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MY" sz="1100" dirty="0" err="1"/>
                        <a:t>Pentadbir</a:t>
                      </a:r>
                      <a:r>
                        <a:rPr lang="en-MY" sz="1100" dirty="0"/>
                        <a:t> </a:t>
                      </a:r>
                      <a:r>
                        <a:rPr lang="en-MY" sz="1100" dirty="0" err="1"/>
                        <a:t>Kontrak</a:t>
                      </a:r>
                      <a:r>
                        <a:rPr lang="en-MY" sz="1100" dirty="0"/>
                        <a:t> </a:t>
                      </a:r>
                    </a:p>
                    <a:p>
                      <a:pPr algn="ctr"/>
                      <a:endParaRPr lang="en-MY" sz="1100" dirty="0"/>
                    </a:p>
                    <a:p>
                      <a:pPr algn="ctr"/>
                      <a:endParaRPr lang="en-MY" sz="1100" dirty="0"/>
                    </a:p>
                    <a:p>
                      <a:pPr algn="ctr"/>
                      <a:endParaRPr lang="en-MY" sz="1100" dirty="0"/>
                    </a:p>
                    <a:p>
                      <a:pPr algn="ctr"/>
                      <a:r>
                        <a:rPr lang="en-MY" sz="1100" dirty="0" err="1"/>
                        <a:t>Pentadbir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Kontrak</a:t>
                      </a:r>
                      <a:endParaRPr lang="en-MY" sz="1100" baseline="0" dirty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MY" sz="1100" dirty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MY" sz="1100" dirty="0" err="1"/>
                        <a:t>Pentadbir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Kontrak</a:t>
                      </a:r>
                      <a:endParaRPr lang="en-MY" sz="1100" baseline="0" dirty="0"/>
                    </a:p>
                    <a:p>
                      <a:pPr algn="ctr"/>
                      <a:endParaRPr lang="en-MY" sz="1100" baseline="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609600">
                <a:tc>
                  <a:txBody>
                    <a:bodyPr/>
                    <a:lstStyle/>
                    <a:p>
                      <a:r>
                        <a:rPr lang="en-MY" sz="1100" dirty="0"/>
                        <a:t>3.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MY" sz="1100" dirty="0" err="1"/>
                        <a:t>Semakan</a:t>
                      </a:r>
                      <a:r>
                        <a:rPr lang="en-MY" sz="1100" dirty="0"/>
                        <a:t> </a:t>
                      </a:r>
                      <a:r>
                        <a:rPr lang="en-MY" sz="1100" dirty="0" err="1"/>
                        <a:t>dan</a:t>
                      </a:r>
                      <a:r>
                        <a:rPr lang="en-MY" sz="1100" dirty="0"/>
                        <a:t> </a:t>
                      </a:r>
                      <a:r>
                        <a:rPr lang="en-MY" sz="1100" dirty="0" err="1"/>
                        <a:t>Kelulusan</a:t>
                      </a:r>
                      <a:r>
                        <a:rPr lang="en-MY" sz="1100" dirty="0"/>
                        <a:t> </a:t>
                      </a:r>
                      <a:r>
                        <a:rPr lang="en-MY" sz="1100" dirty="0" err="1"/>
                        <a:t>Butiran</a:t>
                      </a:r>
                      <a:r>
                        <a:rPr lang="en-MY" sz="1100" dirty="0"/>
                        <a:t> </a:t>
                      </a:r>
                      <a:r>
                        <a:rPr lang="en-MY" sz="1100" dirty="0" err="1"/>
                        <a:t>Pemenuhan</a:t>
                      </a:r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r>
                        <a:rPr lang="en-MY" sz="1100" dirty="0" err="1"/>
                        <a:t>Pelulus</a:t>
                      </a:r>
                      <a:r>
                        <a:rPr lang="en-MY" sz="1100" dirty="0"/>
                        <a:t> </a:t>
                      </a:r>
                      <a:r>
                        <a:rPr lang="en-MY" sz="1100" dirty="0" err="1"/>
                        <a:t>m</a:t>
                      </a:r>
                      <a:r>
                        <a:rPr lang="en-MY" sz="1100" baseline="0" dirty="0" err="1"/>
                        <a:t>embuat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semakan</a:t>
                      </a:r>
                      <a:r>
                        <a:rPr lang="en-MY" sz="1100" baseline="0" dirty="0"/>
                        <a:t>/</a:t>
                      </a:r>
                      <a:r>
                        <a:rPr lang="en-MY" sz="1100" baseline="0" dirty="0" err="1"/>
                        <a:t>kemas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kini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dan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meluluskan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Maklumat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Pemenuhan</a:t>
                      </a:r>
                      <a:r>
                        <a:rPr lang="en-MY" sz="1100" baseline="0" dirty="0"/>
                        <a:t>. </a:t>
                      </a:r>
                    </a:p>
                    <a:p>
                      <a:pPr marL="0" indent="0" algn="just">
                        <a:buFont typeface="Arial" pitchFamily="34" charset="0"/>
                        <a:buNone/>
                      </a:pPr>
                      <a:r>
                        <a:rPr lang="en-MY" sz="1000" baseline="0" dirty="0">
                          <a:solidFill>
                            <a:srgbClr val="FF0000"/>
                          </a:solidFill>
                        </a:rPr>
                        <a:t>(Nota: </a:t>
                      </a:r>
                      <a:r>
                        <a:rPr lang="en-MY" sz="1000" baseline="0" dirty="0" err="1">
                          <a:solidFill>
                            <a:srgbClr val="FF0000"/>
                          </a:solidFill>
                        </a:rPr>
                        <a:t>Maklumat</a:t>
                      </a:r>
                      <a:r>
                        <a:rPr lang="en-MY" sz="1000" baseline="0" dirty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MY" sz="1000" baseline="0" dirty="0" err="1">
                          <a:solidFill>
                            <a:srgbClr val="FF0000"/>
                          </a:solidFill>
                        </a:rPr>
                        <a:t>Pemenuhan</a:t>
                      </a:r>
                      <a:r>
                        <a:rPr lang="en-MY" sz="1000" baseline="0" dirty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MY" sz="1000" baseline="0" dirty="0" err="1">
                          <a:solidFill>
                            <a:srgbClr val="FF0000"/>
                          </a:solidFill>
                        </a:rPr>
                        <a:t>akan</a:t>
                      </a:r>
                      <a:r>
                        <a:rPr lang="en-MY" sz="1000" baseline="0" dirty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MY" sz="1000" baseline="0" dirty="0" err="1">
                          <a:solidFill>
                            <a:srgbClr val="FF0000"/>
                          </a:solidFill>
                        </a:rPr>
                        <a:t>berstatus</a:t>
                      </a:r>
                      <a:r>
                        <a:rPr lang="en-MY" sz="1000" baseline="0" dirty="0">
                          <a:solidFill>
                            <a:srgbClr val="FF0000"/>
                          </a:solidFill>
                        </a:rPr>
                        <a:t> “</a:t>
                      </a:r>
                      <a:r>
                        <a:rPr lang="en-MY" sz="1000" baseline="0" dirty="0" err="1">
                          <a:solidFill>
                            <a:srgbClr val="FF0000"/>
                          </a:solidFill>
                        </a:rPr>
                        <a:t>Lengkap</a:t>
                      </a:r>
                      <a:r>
                        <a:rPr lang="en-MY" sz="1000" baseline="0" dirty="0">
                          <a:solidFill>
                            <a:srgbClr val="FF0000"/>
                          </a:solidFill>
                        </a:rPr>
                        <a:t>” </a:t>
                      </a:r>
                      <a:r>
                        <a:rPr lang="en-MY" sz="1000" baseline="0" dirty="0" err="1">
                          <a:solidFill>
                            <a:srgbClr val="FF0000"/>
                          </a:solidFill>
                        </a:rPr>
                        <a:t>selepas</a:t>
                      </a:r>
                      <a:r>
                        <a:rPr lang="en-MY" sz="1000" baseline="0" dirty="0">
                          <a:solidFill>
                            <a:srgbClr val="FF0000"/>
                          </a:solidFill>
                        </a:rPr>
                        <a:t> proses </a:t>
                      </a:r>
                      <a:r>
                        <a:rPr lang="en-MY" sz="1000" baseline="0" dirty="0" err="1">
                          <a:solidFill>
                            <a:srgbClr val="FF0000"/>
                          </a:solidFill>
                        </a:rPr>
                        <a:t>kelulusan</a:t>
                      </a:r>
                      <a:r>
                        <a:rPr lang="en-MY" sz="1000" baseline="0" dirty="0">
                          <a:solidFill>
                            <a:srgbClr val="FF0000"/>
                          </a:solidFill>
                        </a:rPr>
                        <a:t>.)</a:t>
                      </a:r>
                      <a:endParaRPr lang="en-MY" sz="1000" dirty="0">
                        <a:solidFill>
                          <a:srgbClr val="FF0000"/>
                        </a:solidFill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MY" sz="1100" dirty="0" err="1"/>
                        <a:t>Pelulus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Kontrak</a:t>
                      </a:r>
                      <a:endParaRPr lang="en-MY" sz="1100" baseline="0" dirty="0"/>
                    </a:p>
                    <a:p>
                      <a:pPr algn="ctr"/>
                      <a:endParaRPr lang="en-MY" sz="1100" baseline="0" dirty="0"/>
                    </a:p>
                    <a:p>
                      <a:pPr algn="ctr"/>
                      <a:endParaRPr lang="en-MY" sz="11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732694">
                <a:tc>
                  <a:txBody>
                    <a:bodyPr/>
                    <a:lstStyle/>
                    <a:p>
                      <a:r>
                        <a:rPr lang="en-MY" sz="1100" dirty="0"/>
                        <a:t>4.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MY" sz="1100" dirty="0"/>
                        <a:t>Proses </a:t>
                      </a:r>
                      <a:r>
                        <a:rPr lang="en-MY" sz="1100" dirty="0" err="1"/>
                        <a:t>Pemenuhan</a:t>
                      </a:r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r>
                        <a:rPr lang="en-MY" sz="1100" dirty="0" err="1"/>
                        <a:t>Menyediakan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Pesanan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Kontrak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berdasarkan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Maklumat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Pemenuhan</a:t>
                      </a:r>
                      <a:r>
                        <a:rPr lang="en-MY" sz="1100" baseline="0" dirty="0"/>
                        <a:t> yang </a:t>
                      </a:r>
                      <a:r>
                        <a:rPr lang="en-MY" sz="1100" baseline="0" dirty="0" err="1"/>
                        <a:t>telah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berstatus</a:t>
                      </a:r>
                      <a:r>
                        <a:rPr lang="en-MY" sz="1100" baseline="0" dirty="0"/>
                        <a:t> “</a:t>
                      </a:r>
                      <a:r>
                        <a:rPr lang="en-MY" sz="1100" baseline="0" dirty="0" err="1"/>
                        <a:t>Lengkap</a:t>
                      </a:r>
                      <a:r>
                        <a:rPr lang="en-MY" sz="1100" baseline="0" dirty="0"/>
                        <a:t>”</a:t>
                      </a:r>
                    </a:p>
                    <a:p>
                      <a:pPr marL="0" indent="0" algn="just">
                        <a:buFont typeface="Arial" pitchFamily="34" charset="0"/>
                        <a:buNone/>
                      </a:pPr>
                      <a:r>
                        <a:rPr lang="en-MY" sz="1000" baseline="0" dirty="0">
                          <a:solidFill>
                            <a:srgbClr val="FF0000"/>
                          </a:solidFill>
                        </a:rPr>
                        <a:t>(Nota: </a:t>
                      </a:r>
                      <a:r>
                        <a:rPr lang="en-MY" sz="1000" baseline="0" dirty="0" err="1">
                          <a:solidFill>
                            <a:srgbClr val="FF0000"/>
                          </a:solidFill>
                        </a:rPr>
                        <a:t>Jika</a:t>
                      </a:r>
                      <a:r>
                        <a:rPr lang="en-MY" sz="1000" baseline="0" dirty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MY" sz="1000" baseline="0" dirty="0" err="1">
                          <a:solidFill>
                            <a:srgbClr val="FF0000"/>
                          </a:solidFill>
                        </a:rPr>
                        <a:t>kontrak</a:t>
                      </a:r>
                      <a:r>
                        <a:rPr lang="en-MY" sz="1000" baseline="0" dirty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MY" sz="1000" baseline="0" dirty="0" err="1">
                          <a:solidFill>
                            <a:srgbClr val="FF0000"/>
                          </a:solidFill>
                        </a:rPr>
                        <a:t>mempunyai</a:t>
                      </a:r>
                      <a:r>
                        <a:rPr lang="en-MY" sz="1000" baseline="0" dirty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MY" sz="1000" baseline="0" dirty="0" err="1">
                          <a:solidFill>
                            <a:srgbClr val="FF0000"/>
                          </a:solidFill>
                        </a:rPr>
                        <a:t>Perjanjian</a:t>
                      </a:r>
                      <a:r>
                        <a:rPr lang="en-MY" sz="1000" baseline="0" dirty="0">
                          <a:solidFill>
                            <a:srgbClr val="FF0000"/>
                          </a:solidFill>
                        </a:rPr>
                        <a:t>, </a:t>
                      </a:r>
                      <a:r>
                        <a:rPr lang="en-MY" sz="1000" baseline="0" dirty="0" err="1">
                          <a:solidFill>
                            <a:srgbClr val="FF0000"/>
                          </a:solidFill>
                        </a:rPr>
                        <a:t>Pentadbir</a:t>
                      </a:r>
                      <a:r>
                        <a:rPr lang="en-MY" sz="1000" baseline="0" dirty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MY" sz="1000" baseline="0" dirty="0" err="1">
                          <a:solidFill>
                            <a:srgbClr val="FF0000"/>
                          </a:solidFill>
                        </a:rPr>
                        <a:t>Kontrak</a:t>
                      </a:r>
                      <a:r>
                        <a:rPr lang="en-MY" sz="1000" baseline="0" dirty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MY" sz="1000" baseline="0" dirty="0" err="1">
                          <a:solidFill>
                            <a:srgbClr val="FF0000"/>
                          </a:solidFill>
                        </a:rPr>
                        <a:t>perlu</a:t>
                      </a:r>
                      <a:r>
                        <a:rPr lang="en-MY" sz="1000" baseline="0" dirty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MY" sz="1000" baseline="0" dirty="0" err="1">
                          <a:solidFill>
                            <a:srgbClr val="FF0000"/>
                          </a:solidFill>
                        </a:rPr>
                        <a:t>mencipta</a:t>
                      </a:r>
                      <a:r>
                        <a:rPr lang="en-MY" sz="1000" baseline="0" dirty="0">
                          <a:solidFill>
                            <a:srgbClr val="FF0000"/>
                          </a:solidFill>
                        </a:rPr>
                        <a:t>/</a:t>
                      </a:r>
                      <a:r>
                        <a:rPr lang="en-MY" sz="1000" baseline="0" dirty="0" err="1">
                          <a:solidFill>
                            <a:srgbClr val="FF0000"/>
                          </a:solidFill>
                        </a:rPr>
                        <a:t>mengemaskini</a:t>
                      </a:r>
                      <a:r>
                        <a:rPr lang="en-MY" sz="1000" baseline="0" dirty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MY" sz="1000" baseline="0" dirty="0" err="1">
                          <a:solidFill>
                            <a:srgbClr val="FF0000"/>
                          </a:solidFill>
                        </a:rPr>
                        <a:t>Perjanjian</a:t>
                      </a:r>
                      <a:r>
                        <a:rPr lang="en-MY" sz="1000" baseline="0" dirty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MY" sz="1000" baseline="0" dirty="0" err="1">
                          <a:solidFill>
                            <a:srgbClr val="FF0000"/>
                          </a:solidFill>
                        </a:rPr>
                        <a:t>terlebih</a:t>
                      </a:r>
                      <a:r>
                        <a:rPr lang="en-MY" sz="1000" baseline="0" dirty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MY" sz="1000" baseline="0" dirty="0" err="1">
                          <a:solidFill>
                            <a:srgbClr val="FF0000"/>
                          </a:solidFill>
                        </a:rPr>
                        <a:t>dahulu</a:t>
                      </a:r>
                      <a:r>
                        <a:rPr lang="en-MY" sz="1000" baseline="0" dirty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MY" sz="1000" baseline="0" dirty="0" err="1">
                          <a:solidFill>
                            <a:srgbClr val="FF0000"/>
                          </a:solidFill>
                        </a:rPr>
                        <a:t>sebelum</a:t>
                      </a:r>
                      <a:r>
                        <a:rPr lang="en-MY" sz="1000" baseline="0" dirty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MY" sz="1000" baseline="0" dirty="0" err="1">
                          <a:solidFill>
                            <a:srgbClr val="FF0000"/>
                          </a:solidFill>
                        </a:rPr>
                        <a:t>meneruskan</a:t>
                      </a:r>
                      <a:r>
                        <a:rPr lang="en-MY" sz="1000" baseline="0" dirty="0">
                          <a:solidFill>
                            <a:srgbClr val="FF0000"/>
                          </a:solidFill>
                        </a:rPr>
                        <a:t> </a:t>
                      </a:r>
                      <a:r>
                        <a:rPr lang="en-MY" sz="1000" baseline="0" dirty="0" err="1">
                          <a:solidFill>
                            <a:srgbClr val="FF0000"/>
                          </a:solidFill>
                        </a:rPr>
                        <a:t>dengan</a:t>
                      </a:r>
                      <a:r>
                        <a:rPr lang="en-MY" sz="1000" baseline="0" dirty="0">
                          <a:solidFill>
                            <a:srgbClr val="FF0000"/>
                          </a:solidFill>
                        </a:rPr>
                        <a:t> proses </a:t>
                      </a:r>
                      <a:r>
                        <a:rPr lang="en-MY" sz="1000" baseline="0" dirty="0" err="1">
                          <a:solidFill>
                            <a:srgbClr val="FF0000"/>
                          </a:solidFill>
                        </a:rPr>
                        <a:t>Pemenuhan</a:t>
                      </a:r>
                      <a:r>
                        <a:rPr lang="en-MY" sz="1000" baseline="0" dirty="0">
                          <a:solidFill>
                            <a:srgbClr val="FF0000"/>
                          </a:solidFill>
                        </a:rPr>
                        <a:t>)</a:t>
                      </a:r>
                      <a:endParaRPr lang="en-MY" sz="1000" dirty="0">
                        <a:solidFill>
                          <a:srgbClr val="FF0000"/>
                        </a:solidFill>
                      </a:endParaRP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MY" sz="1100" dirty="0" err="1"/>
                        <a:t>Peminta</a:t>
                      </a:r>
                      <a:endParaRPr lang="en-MY" sz="11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cxnSp>
        <p:nvCxnSpPr>
          <p:cNvPr id="19" name="Straight Arrow Connector 18"/>
          <p:cNvCxnSpPr>
            <a:stCxn id="20" idx="3"/>
          </p:cNvCxnSpPr>
          <p:nvPr/>
        </p:nvCxnSpPr>
        <p:spPr>
          <a:xfrm flipH="1">
            <a:off x="2886901" y="1488683"/>
            <a:ext cx="7240" cy="294614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Pentagon 19"/>
          <p:cNvSpPr/>
          <p:nvPr/>
        </p:nvSpPr>
        <p:spPr>
          <a:xfrm rot="5400000">
            <a:off x="2694213" y="769307"/>
            <a:ext cx="399855" cy="1038896"/>
          </a:xfrm>
          <a:prstGeom prst="homePlat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endParaRPr lang="en-US" sz="1100" dirty="0">
              <a:latin typeface="Century Gothic" panose="020B0502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471369" y="1097429"/>
            <a:ext cx="848690" cy="23852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sz="1100" dirty="0" err="1">
                <a:solidFill>
                  <a:schemeClr val="bg1"/>
                </a:solidFill>
              </a:rPr>
              <a:t>eP</a:t>
            </a:r>
            <a:r>
              <a:rPr lang="en-US" sz="1100" dirty="0">
                <a:solidFill>
                  <a:schemeClr val="bg1"/>
                </a:solidFill>
              </a:rPr>
              <a:t> Lama</a:t>
            </a:r>
          </a:p>
        </p:txBody>
      </p:sp>
      <p:sp>
        <p:nvSpPr>
          <p:cNvPr id="21" name="Rectangle 20"/>
          <p:cNvSpPr/>
          <p:nvPr/>
        </p:nvSpPr>
        <p:spPr>
          <a:xfrm>
            <a:off x="2093013" y="3150042"/>
            <a:ext cx="1562906" cy="43701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1200" dirty="0" err="1">
                <a:solidFill>
                  <a:prstClr val="white"/>
                </a:solidFill>
              </a:rPr>
              <a:t>Kemaskini</a:t>
            </a:r>
            <a:r>
              <a:rPr lang="en-US" sz="1200" dirty="0">
                <a:solidFill>
                  <a:prstClr val="white"/>
                </a:solidFill>
              </a:rPr>
              <a:t> </a:t>
            </a:r>
            <a:r>
              <a:rPr lang="en-US" sz="1200" dirty="0" err="1">
                <a:solidFill>
                  <a:prstClr val="white"/>
                </a:solidFill>
              </a:rPr>
              <a:t>Maklumat</a:t>
            </a:r>
            <a:r>
              <a:rPr lang="en-US" sz="1200" dirty="0">
                <a:solidFill>
                  <a:prstClr val="white"/>
                </a:solidFill>
              </a:rPr>
              <a:t>  </a:t>
            </a:r>
            <a:r>
              <a:rPr lang="en-US" sz="1200" dirty="0" err="1">
                <a:solidFill>
                  <a:prstClr val="white"/>
                </a:solidFill>
              </a:rPr>
              <a:t>Pemenuhan</a:t>
            </a:r>
            <a:endParaRPr lang="en-MY" sz="1200" dirty="0">
              <a:solidFill>
                <a:prstClr val="white"/>
              </a:solidFill>
            </a:endParaRPr>
          </a:p>
        </p:txBody>
      </p:sp>
      <p:sp>
        <p:nvSpPr>
          <p:cNvPr id="45" name="Diamond 44"/>
          <p:cNvSpPr/>
          <p:nvPr/>
        </p:nvSpPr>
        <p:spPr>
          <a:xfrm>
            <a:off x="2051781" y="3881673"/>
            <a:ext cx="1718513" cy="439343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1200" dirty="0">
                <a:solidFill>
                  <a:prstClr val="white"/>
                </a:solidFill>
              </a:rPr>
              <a:t>Lulus?</a:t>
            </a:r>
            <a:endParaRPr lang="en-MY" sz="1200" dirty="0">
              <a:solidFill>
                <a:prstClr val="white"/>
              </a:solidFill>
            </a:endParaRPr>
          </a:p>
        </p:txBody>
      </p:sp>
      <p:sp>
        <p:nvSpPr>
          <p:cNvPr id="66" name="Pentagon 65"/>
          <p:cNvSpPr/>
          <p:nvPr/>
        </p:nvSpPr>
        <p:spPr>
          <a:xfrm rot="5400000">
            <a:off x="2709410" y="4312330"/>
            <a:ext cx="406877" cy="1038896"/>
          </a:xfrm>
          <a:prstGeom prst="homePlat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endParaRPr lang="en-US" sz="1100" dirty="0">
              <a:latin typeface="Century Gothic" panose="020B0502020202020204" pitchFamily="34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2470328" y="4628339"/>
            <a:ext cx="958745" cy="23852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sz="1100" dirty="0" err="1">
                <a:solidFill>
                  <a:schemeClr val="bg1"/>
                </a:solidFill>
              </a:rPr>
              <a:t>Pemenuhan</a:t>
            </a:r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79" name="TextBox 78"/>
          <p:cNvSpPr txBox="1"/>
          <p:nvPr/>
        </p:nvSpPr>
        <p:spPr>
          <a:xfrm>
            <a:off x="3614547" y="3777799"/>
            <a:ext cx="595136" cy="2077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sz="900" b="1" dirty="0" err="1">
                <a:solidFill>
                  <a:schemeClr val="tx1"/>
                </a:solidFill>
              </a:rPr>
              <a:t>Tidak</a:t>
            </a:r>
            <a:endParaRPr lang="en-US" sz="900" b="1" dirty="0">
              <a:solidFill>
                <a:schemeClr val="tx1"/>
              </a:solidFill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3022491" y="4440135"/>
            <a:ext cx="595136" cy="2077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sz="900" b="1" dirty="0" err="1">
                <a:solidFill>
                  <a:schemeClr val="tx1"/>
                </a:solidFill>
              </a:rPr>
              <a:t>Ya</a:t>
            </a:r>
            <a:endParaRPr lang="en-US" sz="900" b="1" dirty="0">
              <a:solidFill>
                <a:schemeClr val="tx1"/>
              </a:solidFill>
            </a:endParaRPr>
          </a:p>
        </p:txBody>
      </p:sp>
      <p:cxnSp>
        <p:nvCxnSpPr>
          <p:cNvPr id="30" name="Elbow Connector 29"/>
          <p:cNvCxnSpPr>
            <a:stCxn id="45" idx="3"/>
            <a:endCxn id="21" idx="3"/>
          </p:cNvCxnSpPr>
          <p:nvPr/>
        </p:nvCxnSpPr>
        <p:spPr>
          <a:xfrm flipH="1" flipV="1">
            <a:off x="3655919" y="3368551"/>
            <a:ext cx="114375" cy="732794"/>
          </a:xfrm>
          <a:prstGeom prst="bentConnector3">
            <a:avLst>
              <a:gd name="adj1" fmla="val -199869"/>
            </a:avLst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3" name="Rectangle 32"/>
          <p:cNvSpPr/>
          <p:nvPr/>
        </p:nvSpPr>
        <p:spPr>
          <a:xfrm>
            <a:off x="2117847" y="1749287"/>
            <a:ext cx="1562906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1200" dirty="0" err="1">
                <a:solidFill>
                  <a:prstClr val="white"/>
                </a:solidFill>
              </a:rPr>
              <a:t>Carian</a:t>
            </a:r>
            <a:r>
              <a:rPr lang="en-US" sz="1200" dirty="0">
                <a:solidFill>
                  <a:prstClr val="white"/>
                </a:solidFill>
              </a:rPr>
              <a:t> </a:t>
            </a:r>
            <a:r>
              <a:rPr lang="en-US" sz="1200" dirty="0" err="1">
                <a:solidFill>
                  <a:prstClr val="white"/>
                </a:solidFill>
              </a:rPr>
              <a:t>Kontrak</a:t>
            </a:r>
            <a:endParaRPr lang="en-MY" sz="1200" dirty="0">
              <a:solidFill>
                <a:prstClr val="white"/>
              </a:solidFill>
            </a:endParaRPr>
          </a:p>
        </p:txBody>
      </p:sp>
      <p:cxnSp>
        <p:nvCxnSpPr>
          <p:cNvPr id="34" name="Straight Arrow Connector 33"/>
          <p:cNvCxnSpPr/>
          <p:nvPr/>
        </p:nvCxnSpPr>
        <p:spPr>
          <a:xfrm flipH="1">
            <a:off x="2895714" y="2177192"/>
            <a:ext cx="7240" cy="294614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4" name="Rectangle 23"/>
          <p:cNvSpPr/>
          <p:nvPr/>
        </p:nvSpPr>
        <p:spPr>
          <a:xfrm>
            <a:off x="2125969" y="2465180"/>
            <a:ext cx="1562906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1200" dirty="0" err="1">
                <a:solidFill>
                  <a:prstClr val="white"/>
                </a:solidFill>
              </a:rPr>
              <a:t>Carian</a:t>
            </a:r>
            <a:r>
              <a:rPr lang="en-US" sz="1200" dirty="0">
                <a:solidFill>
                  <a:prstClr val="white"/>
                </a:solidFill>
              </a:rPr>
              <a:t> </a:t>
            </a:r>
            <a:r>
              <a:rPr lang="en-US" sz="1200" dirty="0" err="1">
                <a:solidFill>
                  <a:prstClr val="white"/>
                </a:solidFill>
              </a:rPr>
              <a:t>Maklumat</a:t>
            </a:r>
            <a:r>
              <a:rPr lang="en-US" sz="1200" dirty="0">
                <a:solidFill>
                  <a:prstClr val="white"/>
                </a:solidFill>
              </a:rPr>
              <a:t> </a:t>
            </a:r>
            <a:r>
              <a:rPr lang="en-US" sz="1200" dirty="0" err="1">
                <a:solidFill>
                  <a:prstClr val="white"/>
                </a:solidFill>
              </a:rPr>
              <a:t>Pemenuhan</a:t>
            </a:r>
            <a:endParaRPr lang="en-MY" sz="1200" dirty="0">
              <a:solidFill>
                <a:prstClr val="white"/>
              </a:solidFill>
            </a:endParaRPr>
          </a:p>
        </p:txBody>
      </p:sp>
      <p:cxnSp>
        <p:nvCxnSpPr>
          <p:cNvPr id="25" name="Straight Arrow Connector 24"/>
          <p:cNvCxnSpPr/>
          <p:nvPr/>
        </p:nvCxnSpPr>
        <p:spPr>
          <a:xfrm flipH="1">
            <a:off x="2880665" y="2870310"/>
            <a:ext cx="7240" cy="294614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Straight Arrow Connector 27"/>
          <p:cNvCxnSpPr>
            <a:stCxn id="45" idx="2"/>
          </p:cNvCxnSpPr>
          <p:nvPr/>
        </p:nvCxnSpPr>
        <p:spPr>
          <a:xfrm flipH="1">
            <a:off x="2902954" y="4321016"/>
            <a:ext cx="8084" cy="326868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1" name="Straight Arrow Connector 40"/>
          <p:cNvCxnSpPr/>
          <p:nvPr/>
        </p:nvCxnSpPr>
        <p:spPr>
          <a:xfrm flipH="1">
            <a:off x="2905609" y="3587059"/>
            <a:ext cx="7240" cy="294614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576221016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le 1"/>
          <p:cNvSpPr txBox="1">
            <a:spLocks/>
          </p:cNvSpPr>
          <p:nvPr/>
        </p:nvSpPr>
        <p:spPr>
          <a:xfrm>
            <a:off x="385779" y="25576"/>
            <a:ext cx="8670847" cy="488774"/>
          </a:xfrm>
          <a:prstGeom prst="rect">
            <a:avLst/>
          </a:prstGeom>
        </p:spPr>
        <p:txBody>
          <a:bodyPr vert="horz" lIns="68580" tIns="34290" rIns="68580" bIns="34290" rtlCol="0" anchor="t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500" b="1" dirty="0" err="1">
                <a:latin typeface="+mn-lt"/>
                <a:ea typeface="Arial Unicode MS" panose="020B0604020202020204" pitchFamily="34" charset="-128"/>
                <a:cs typeface="helvetica" panose="020B0604020202020204" pitchFamily="34" charset="0"/>
              </a:rPr>
              <a:t>Aliran</a:t>
            </a:r>
            <a:r>
              <a:rPr lang="en-US" sz="1500" b="1" dirty="0">
                <a:latin typeface="+mn-lt"/>
                <a:ea typeface="Arial Unicode MS" panose="020B0604020202020204" pitchFamily="34" charset="-128"/>
                <a:cs typeface="helvetica" panose="020B0604020202020204" pitchFamily="34" charset="0"/>
              </a:rPr>
              <a:t> Proses – </a:t>
            </a:r>
            <a:r>
              <a:rPr lang="en-US" sz="1500" b="1" dirty="0" err="1">
                <a:latin typeface="+mn-lt"/>
                <a:ea typeface="Arial Unicode MS" panose="020B0604020202020204" pitchFamily="34" charset="-128"/>
                <a:cs typeface="helvetica" panose="020B0604020202020204" pitchFamily="34" charset="0"/>
              </a:rPr>
              <a:t>Penciptaan</a:t>
            </a:r>
            <a:r>
              <a:rPr lang="en-US" sz="1500" b="1" dirty="0">
                <a:latin typeface="+mn-lt"/>
                <a:ea typeface="Arial Unicode MS" panose="020B0604020202020204" pitchFamily="34" charset="-128"/>
                <a:cs typeface="helvetica" panose="020B0604020202020204" pitchFamily="34" charset="0"/>
              </a:rPr>
              <a:t> </a:t>
            </a:r>
            <a:r>
              <a:rPr lang="en-US" sz="1500" b="1" dirty="0" err="1">
                <a:latin typeface="+mn-lt"/>
                <a:ea typeface="Arial Unicode MS" panose="020B0604020202020204" pitchFamily="34" charset="-128"/>
                <a:cs typeface="helvetica" panose="020B0604020202020204" pitchFamily="34" charset="0"/>
              </a:rPr>
              <a:t>Kontrak</a:t>
            </a:r>
            <a:r>
              <a:rPr lang="en-US" sz="1500" b="1" dirty="0">
                <a:latin typeface="+mn-lt"/>
                <a:ea typeface="Arial Unicode MS" panose="020B0604020202020204" pitchFamily="34" charset="-128"/>
                <a:cs typeface="helvetica" panose="020B0604020202020204" pitchFamily="34" charset="0"/>
              </a:rPr>
              <a:t> (</a:t>
            </a:r>
            <a:r>
              <a:rPr lang="en-US" sz="1500" b="1" dirty="0" err="1">
                <a:latin typeface="+mn-lt"/>
                <a:ea typeface="Arial Unicode MS" panose="020B0604020202020204" pitchFamily="34" charset="-128"/>
                <a:cs typeface="helvetica" panose="020B0604020202020204" pitchFamily="34" charset="0"/>
              </a:rPr>
              <a:t>Kontrak</a:t>
            </a:r>
            <a:r>
              <a:rPr lang="en-US" sz="1500" b="1" dirty="0">
                <a:latin typeface="+mn-lt"/>
                <a:ea typeface="Arial Unicode MS" panose="020B0604020202020204" pitchFamily="34" charset="-128"/>
                <a:cs typeface="helvetica" panose="020B0604020202020204" pitchFamily="34" charset="0"/>
              </a:rPr>
              <a:t> </a:t>
            </a:r>
            <a:r>
              <a:rPr lang="en-US" sz="1500" b="1" dirty="0" err="1">
                <a:latin typeface="+mn-lt"/>
                <a:ea typeface="Arial Unicode MS" panose="020B0604020202020204" pitchFamily="34" charset="-128"/>
                <a:cs typeface="helvetica" panose="020B0604020202020204" pitchFamily="34" charset="0"/>
              </a:rPr>
              <a:t>Migrasi</a:t>
            </a:r>
            <a:r>
              <a:rPr lang="en-US" sz="1500" b="1" dirty="0">
                <a:latin typeface="+mn-lt"/>
                <a:ea typeface="Arial Unicode MS" panose="020B0604020202020204" pitchFamily="34" charset="-128"/>
                <a:cs typeface="helvetica" panose="020B0604020202020204" pitchFamily="34" charset="0"/>
              </a:rPr>
              <a:t>)</a:t>
            </a:r>
          </a:p>
          <a:p>
            <a:pPr algn="l"/>
            <a:r>
              <a:rPr lang="en-US" sz="1500" b="1" dirty="0">
                <a:latin typeface="+mn-lt"/>
                <a:cs typeface="helvetica" panose="020B0604020202020204" pitchFamily="34" charset="0"/>
              </a:rPr>
              <a:t>ii. </a:t>
            </a:r>
            <a:r>
              <a:rPr lang="en-US" sz="1500" b="1" dirty="0" err="1">
                <a:latin typeface="+mn-lt"/>
                <a:cs typeface="helvetica" panose="020B0604020202020204" pitchFamily="34" charset="0"/>
              </a:rPr>
              <a:t>Semakan</a:t>
            </a:r>
            <a:r>
              <a:rPr lang="en-US" sz="1500" b="1" dirty="0">
                <a:latin typeface="+mn-lt"/>
                <a:cs typeface="helvetica" panose="020B0604020202020204" pitchFamily="34" charset="0"/>
              </a:rPr>
              <a:t>/</a:t>
            </a:r>
            <a:r>
              <a:rPr lang="en-US" sz="1500" b="1" dirty="0" err="1">
                <a:latin typeface="+mn-lt"/>
                <a:cs typeface="helvetica" panose="020B0604020202020204" pitchFamily="34" charset="0"/>
              </a:rPr>
              <a:t>Kemaskini</a:t>
            </a:r>
            <a:r>
              <a:rPr lang="en-US" sz="1500" b="1" dirty="0">
                <a:latin typeface="+mn-lt"/>
                <a:cs typeface="helvetica" panose="020B0604020202020204" pitchFamily="34" charset="0"/>
              </a:rPr>
              <a:t> </a:t>
            </a:r>
            <a:r>
              <a:rPr lang="en-US" sz="1500" b="1" dirty="0" err="1">
                <a:latin typeface="+mn-lt"/>
                <a:cs typeface="helvetica" panose="020B0604020202020204" pitchFamily="34" charset="0"/>
              </a:rPr>
              <a:t>Perjanjian</a:t>
            </a:r>
            <a:r>
              <a:rPr lang="en-US" sz="1500" b="1" dirty="0">
                <a:latin typeface="+mn-lt"/>
                <a:cs typeface="helvetica" panose="020B0604020202020204" pitchFamily="34" charset="0"/>
              </a:rPr>
              <a:t> </a:t>
            </a:r>
            <a:r>
              <a:rPr lang="en-US" sz="1500" b="1" dirty="0" err="1">
                <a:latin typeface="+mn-lt"/>
                <a:cs typeface="helvetica" panose="020B0604020202020204" pitchFamily="34" charset="0"/>
              </a:rPr>
              <a:t>Atas</a:t>
            </a:r>
            <a:r>
              <a:rPr lang="en-US" sz="1500" b="1" dirty="0">
                <a:latin typeface="+mn-lt"/>
                <a:cs typeface="helvetica" panose="020B0604020202020204" pitchFamily="34" charset="0"/>
              </a:rPr>
              <a:t> </a:t>
            </a:r>
            <a:r>
              <a:rPr lang="en-US" sz="1500" b="1" dirty="0" err="1">
                <a:latin typeface="+mn-lt"/>
                <a:cs typeface="helvetica" panose="020B0604020202020204" pitchFamily="34" charset="0"/>
              </a:rPr>
              <a:t>Talian</a:t>
            </a:r>
            <a:endParaRPr lang="en-US" sz="1500" b="1" dirty="0">
              <a:latin typeface="+mn-lt"/>
              <a:cs typeface="helvetica" panose="020B0604020202020204" pitchFamily="34" charset="0"/>
            </a:endParaRPr>
          </a:p>
          <a:p>
            <a:pPr algn="l"/>
            <a:endParaRPr lang="en-US" sz="1500" b="1" dirty="0">
              <a:latin typeface="+mn-lt"/>
              <a:cs typeface="helvetica" panose="020B0604020202020204" pitchFamily="34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36248269"/>
              </p:ext>
            </p:extLst>
          </p:nvPr>
        </p:nvGraphicFramePr>
        <p:xfrm>
          <a:off x="318058" y="702026"/>
          <a:ext cx="8843832" cy="381000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85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5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9595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81964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7388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343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/>
                        <a:t>Bil</a:t>
                      </a:r>
                      <a:endParaRPr lang="en-MY" sz="12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/>
                        <a:t>Aktiviti</a:t>
                      </a:r>
                      <a:endParaRPr lang="en-MY" sz="12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/>
                        <a:t>Carta</a:t>
                      </a:r>
                      <a:r>
                        <a:rPr lang="en-US" sz="1200" dirty="0"/>
                        <a:t> </a:t>
                      </a:r>
                      <a:r>
                        <a:rPr lang="en-US" sz="1200" dirty="0" err="1"/>
                        <a:t>Aliran</a:t>
                      </a:r>
                      <a:endParaRPr lang="en-MY" sz="12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/>
                        <a:t>Tindakan</a:t>
                      </a:r>
                      <a:endParaRPr lang="en-MY" sz="12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/>
                        <a:t>Tanggungjawab</a:t>
                      </a:r>
                      <a:endParaRPr lang="en-MY" sz="12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5444">
                <a:tc>
                  <a:txBody>
                    <a:bodyPr/>
                    <a:lstStyle/>
                    <a:p>
                      <a:r>
                        <a:rPr lang="en-US" sz="1100" dirty="0"/>
                        <a:t>1</a:t>
                      </a:r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 dirty="0" err="1"/>
                        <a:t>Carian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kontrak</a:t>
                      </a:r>
                      <a:r>
                        <a:rPr lang="en-US" sz="1100" dirty="0"/>
                        <a:t> </a:t>
                      </a:r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r>
                        <a:rPr lang="sv-SE" sz="1100" b="0" dirty="0"/>
                        <a:t>Pentadbir Kontrak memilih</a:t>
                      </a:r>
                      <a:r>
                        <a:rPr lang="sv-SE" sz="1100" b="0" baseline="0" dirty="0"/>
                        <a:t> kontrak yang berstatus ”Menunggu Penciptaan Draf Perjanjian” daripada Senarai Tugasan.</a:t>
                      </a:r>
                      <a:endParaRPr lang="sv-SE" sz="1100" b="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MY" sz="1100" dirty="0" err="1"/>
                        <a:t>Pentadbir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Kontrak</a:t>
                      </a:r>
                      <a:endParaRPr lang="en-MY" sz="1100" baseline="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746760">
                <a:tc>
                  <a:txBody>
                    <a:bodyPr/>
                    <a:lstStyle/>
                    <a:p>
                      <a:r>
                        <a:rPr lang="en-MY" sz="1100" dirty="0"/>
                        <a:t>2.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err="1"/>
                        <a:t>Memuat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naik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Perjanjian</a:t>
                      </a:r>
                      <a:endParaRPr lang="en-MY" sz="1100" dirty="0"/>
                    </a:p>
                    <a:p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r>
                        <a:rPr lang="en-US" sz="1100" dirty="0" err="1"/>
                        <a:t>Pentadbir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Kontrak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memuat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naik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dokumen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perjanjian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kontrak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ke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dalam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sistem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eP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dan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m</a:t>
                      </a:r>
                      <a:r>
                        <a:rPr lang="en-US" sz="1100" baseline="0" dirty="0" err="1"/>
                        <a:t>enyerahkan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kepada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Pelulus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Kontrak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untuk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kelulusan</a:t>
                      </a:r>
                      <a:endParaRPr lang="en-US" sz="1100" baseline="0" dirty="0"/>
                    </a:p>
                    <a:p>
                      <a:pPr marL="0" indent="0" algn="just">
                        <a:buFont typeface="Arial" pitchFamily="34" charset="0"/>
                        <a:buNone/>
                      </a:pPr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MY" sz="1100" dirty="0" err="1"/>
                        <a:t>Pentadbir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Kontrak</a:t>
                      </a:r>
                      <a:endParaRPr lang="en-MY" sz="1100" baseline="0" dirty="0"/>
                    </a:p>
                    <a:p>
                      <a:pPr algn="ctr"/>
                      <a:endParaRPr lang="en-MY" sz="1100" dirty="0"/>
                    </a:p>
                    <a:p>
                      <a:pPr algn="ctr"/>
                      <a:endParaRPr lang="en-MY" sz="1100" baseline="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2057400">
                <a:tc>
                  <a:txBody>
                    <a:bodyPr/>
                    <a:lstStyle/>
                    <a:p>
                      <a:r>
                        <a:rPr lang="en-MY" sz="1100" dirty="0"/>
                        <a:t>3.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MY" sz="1100" dirty="0" err="1"/>
                        <a:t>Semakan</a:t>
                      </a:r>
                      <a:r>
                        <a:rPr lang="en-MY" sz="1100" dirty="0"/>
                        <a:t> </a:t>
                      </a:r>
                      <a:r>
                        <a:rPr lang="en-US" sz="1100" dirty="0" err="1"/>
                        <a:t>dan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Kelulusan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Draf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Perjanjian</a:t>
                      </a:r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r>
                        <a:rPr lang="en-MY" sz="1100" dirty="0" err="1"/>
                        <a:t>Pelulus</a:t>
                      </a:r>
                      <a:r>
                        <a:rPr lang="en-MY" sz="1100" dirty="0"/>
                        <a:t> </a:t>
                      </a:r>
                      <a:r>
                        <a:rPr lang="en-MY" sz="1100" dirty="0" err="1"/>
                        <a:t>Kontrak</a:t>
                      </a:r>
                      <a:r>
                        <a:rPr lang="en-MY" sz="1100" dirty="0"/>
                        <a:t> </a:t>
                      </a:r>
                      <a:r>
                        <a:rPr lang="en-MY" sz="1100" dirty="0" err="1"/>
                        <a:t>m</a:t>
                      </a:r>
                      <a:r>
                        <a:rPr lang="en-MY" sz="1100" baseline="0" dirty="0" err="1"/>
                        <a:t>embuat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semakan</a:t>
                      </a:r>
                      <a:r>
                        <a:rPr lang="en-MY" sz="1100" baseline="0" dirty="0"/>
                        <a:t>/</a:t>
                      </a:r>
                      <a:r>
                        <a:rPr lang="en-MY" sz="1100" baseline="0" dirty="0" err="1"/>
                        <a:t>kemas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kini</a:t>
                      </a:r>
                      <a:r>
                        <a:rPr lang="en-MY" sz="1100" baseline="0" dirty="0"/>
                        <a:t>/ </a:t>
                      </a:r>
                      <a:r>
                        <a:rPr lang="en-MY" sz="1100" baseline="0" dirty="0" err="1"/>
                        <a:t>kaji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semula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dan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mengesahkan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kandungan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dokumen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Perjanjian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Kontrak</a:t>
                      </a:r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MY" sz="1100" dirty="0" err="1"/>
                        <a:t>Pelulus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Kontrak</a:t>
                      </a:r>
                      <a:endParaRPr lang="en-MY" sz="11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21" name="Rectangle 20">
            <a:hlinkClick r:id="rId3" action="ppaction://hlinksldjump"/>
          </p:cNvPr>
          <p:cNvSpPr/>
          <p:nvPr/>
        </p:nvSpPr>
        <p:spPr>
          <a:xfrm>
            <a:off x="2125863" y="1844941"/>
            <a:ext cx="1303651" cy="5740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1200" dirty="0" err="1">
                <a:solidFill>
                  <a:prstClr val="white"/>
                </a:solidFill>
              </a:rPr>
              <a:t>Muat</a:t>
            </a:r>
            <a:r>
              <a:rPr lang="en-US" sz="1200" dirty="0">
                <a:solidFill>
                  <a:prstClr val="white"/>
                </a:solidFill>
              </a:rPr>
              <a:t> </a:t>
            </a:r>
            <a:r>
              <a:rPr lang="en-US" sz="1200" dirty="0" err="1">
                <a:solidFill>
                  <a:prstClr val="white"/>
                </a:solidFill>
              </a:rPr>
              <a:t>Naik</a:t>
            </a:r>
            <a:r>
              <a:rPr lang="en-US" sz="1200" dirty="0">
                <a:solidFill>
                  <a:prstClr val="white"/>
                </a:solidFill>
              </a:rPr>
              <a:t> </a:t>
            </a:r>
            <a:r>
              <a:rPr lang="en-US" sz="1200" dirty="0" err="1">
                <a:solidFill>
                  <a:prstClr val="white"/>
                </a:solidFill>
              </a:rPr>
              <a:t>Perjanjian</a:t>
            </a:r>
            <a:endParaRPr lang="en-MY" sz="1200" dirty="0">
              <a:solidFill>
                <a:prstClr val="white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2125863" y="2773300"/>
            <a:ext cx="1303651" cy="3838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1200" dirty="0" err="1">
                <a:solidFill>
                  <a:prstClr val="white"/>
                </a:solidFill>
              </a:rPr>
              <a:t>Semakan</a:t>
            </a:r>
            <a:r>
              <a:rPr lang="en-US" sz="1200" dirty="0">
                <a:solidFill>
                  <a:prstClr val="white"/>
                </a:solidFill>
              </a:rPr>
              <a:t> /</a:t>
            </a:r>
            <a:r>
              <a:rPr lang="en-US" sz="1200" dirty="0" err="1">
                <a:solidFill>
                  <a:prstClr val="white"/>
                </a:solidFill>
              </a:rPr>
              <a:t>kemas</a:t>
            </a:r>
            <a:r>
              <a:rPr lang="en-US" sz="1200" dirty="0">
                <a:solidFill>
                  <a:prstClr val="white"/>
                </a:solidFill>
              </a:rPr>
              <a:t> </a:t>
            </a:r>
            <a:r>
              <a:rPr lang="en-US" sz="1200" dirty="0" err="1">
                <a:solidFill>
                  <a:prstClr val="white"/>
                </a:solidFill>
              </a:rPr>
              <a:t>kini</a:t>
            </a:r>
            <a:endParaRPr lang="en-MY" sz="1200" dirty="0">
              <a:solidFill>
                <a:prstClr val="white"/>
              </a:solidFill>
            </a:endParaRPr>
          </a:p>
        </p:txBody>
      </p:sp>
      <p:sp>
        <p:nvSpPr>
          <p:cNvPr id="45" name="Diamond 44"/>
          <p:cNvSpPr/>
          <p:nvPr/>
        </p:nvSpPr>
        <p:spPr>
          <a:xfrm>
            <a:off x="1938391" y="3436450"/>
            <a:ext cx="1718513" cy="439343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1200" dirty="0">
                <a:solidFill>
                  <a:prstClr val="white"/>
                </a:solidFill>
              </a:rPr>
              <a:t>Lulus?</a:t>
            </a:r>
            <a:endParaRPr lang="en-MY" sz="1200" dirty="0">
              <a:solidFill>
                <a:prstClr val="white"/>
              </a:solidFill>
            </a:endParaRPr>
          </a:p>
        </p:txBody>
      </p:sp>
      <p:cxnSp>
        <p:nvCxnSpPr>
          <p:cNvPr id="68" name="Straight Arrow Connector 67"/>
          <p:cNvCxnSpPr>
            <a:stCxn id="45" idx="2"/>
          </p:cNvCxnSpPr>
          <p:nvPr/>
        </p:nvCxnSpPr>
        <p:spPr>
          <a:xfrm>
            <a:off x="2797648" y="3875793"/>
            <a:ext cx="1950" cy="277057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3265819" y="3297573"/>
            <a:ext cx="595136" cy="2077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sz="900" b="1" dirty="0" err="1">
                <a:solidFill>
                  <a:schemeClr val="tx1"/>
                </a:solidFill>
              </a:rPr>
              <a:t>Tidak</a:t>
            </a:r>
            <a:endParaRPr lang="en-US" sz="900" b="1" dirty="0">
              <a:solidFill>
                <a:schemeClr val="tx1"/>
              </a:solidFill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2947410" y="3945592"/>
            <a:ext cx="595136" cy="2077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sz="900" b="1" dirty="0" err="1">
                <a:solidFill>
                  <a:schemeClr val="tx1"/>
                </a:solidFill>
              </a:rPr>
              <a:t>Ya</a:t>
            </a:r>
            <a:endParaRPr lang="en-US" sz="900" b="1" dirty="0">
              <a:solidFill>
                <a:schemeClr val="tx1"/>
              </a:solidFill>
            </a:endParaRPr>
          </a:p>
        </p:txBody>
      </p:sp>
      <p:sp>
        <p:nvSpPr>
          <p:cNvPr id="3" name="Oval 2"/>
          <p:cNvSpPr/>
          <p:nvPr/>
        </p:nvSpPr>
        <p:spPr>
          <a:xfrm>
            <a:off x="2614101" y="4175257"/>
            <a:ext cx="331075" cy="26604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1200" dirty="0"/>
              <a:t>A</a:t>
            </a:r>
          </a:p>
        </p:txBody>
      </p:sp>
      <p:cxnSp>
        <p:nvCxnSpPr>
          <p:cNvPr id="25" name="Elbow Connector 24"/>
          <p:cNvCxnSpPr>
            <a:stCxn id="45" idx="3"/>
            <a:endCxn id="21" idx="3"/>
          </p:cNvCxnSpPr>
          <p:nvPr/>
        </p:nvCxnSpPr>
        <p:spPr>
          <a:xfrm flipH="1" flipV="1">
            <a:off x="3429514" y="2131951"/>
            <a:ext cx="227390" cy="1524171"/>
          </a:xfrm>
          <a:prstGeom prst="bentConnector3">
            <a:avLst>
              <a:gd name="adj1" fmla="val -100532"/>
            </a:avLst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>
            <a:hlinkClick r:id="rId4" action="ppaction://hlinksldjump"/>
          </p:cNvPr>
          <p:cNvSpPr/>
          <p:nvPr/>
        </p:nvSpPr>
        <p:spPr>
          <a:xfrm>
            <a:off x="2168177" y="1200150"/>
            <a:ext cx="1303651" cy="32511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1200" dirty="0" err="1">
                <a:solidFill>
                  <a:prstClr val="white"/>
                </a:solidFill>
              </a:rPr>
              <a:t>Carian</a:t>
            </a:r>
            <a:r>
              <a:rPr lang="en-US" sz="1200" dirty="0">
                <a:solidFill>
                  <a:prstClr val="white"/>
                </a:solidFill>
              </a:rPr>
              <a:t> </a:t>
            </a:r>
            <a:r>
              <a:rPr lang="en-US" sz="1200" dirty="0" err="1">
                <a:solidFill>
                  <a:prstClr val="white"/>
                </a:solidFill>
              </a:rPr>
              <a:t>kontrak</a:t>
            </a:r>
            <a:endParaRPr lang="en-MY" sz="1200" dirty="0">
              <a:solidFill>
                <a:prstClr val="white"/>
              </a:solidFill>
            </a:endParaRPr>
          </a:p>
        </p:txBody>
      </p:sp>
      <p:cxnSp>
        <p:nvCxnSpPr>
          <p:cNvPr id="34" name="Straight Arrow Connector 33"/>
          <p:cNvCxnSpPr>
            <a:endCxn id="32" idx="0"/>
          </p:cNvCxnSpPr>
          <p:nvPr/>
        </p:nvCxnSpPr>
        <p:spPr>
          <a:xfrm>
            <a:off x="2777688" y="2430267"/>
            <a:ext cx="1" cy="343033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Straight Arrow Connector 35"/>
          <p:cNvCxnSpPr/>
          <p:nvPr/>
        </p:nvCxnSpPr>
        <p:spPr>
          <a:xfrm>
            <a:off x="2777689" y="3175186"/>
            <a:ext cx="1950" cy="277057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0" name="Straight Arrow Connector 39"/>
          <p:cNvCxnSpPr/>
          <p:nvPr/>
        </p:nvCxnSpPr>
        <p:spPr>
          <a:xfrm>
            <a:off x="2777687" y="1536243"/>
            <a:ext cx="1" cy="343033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1465591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le 1"/>
          <p:cNvSpPr txBox="1">
            <a:spLocks/>
          </p:cNvSpPr>
          <p:nvPr/>
        </p:nvSpPr>
        <p:spPr>
          <a:xfrm>
            <a:off x="451100" y="20891"/>
            <a:ext cx="8670847" cy="493364"/>
          </a:xfrm>
          <a:prstGeom prst="rect">
            <a:avLst/>
          </a:prstGeom>
        </p:spPr>
        <p:txBody>
          <a:bodyPr vert="horz" lIns="68580" tIns="34290" rIns="68580" bIns="34290" rtlCol="0" anchor="t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500" b="1" dirty="0" err="1">
                <a:ea typeface="Arial Unicode MS" panose="020B0604020202020204" pitchFamily="34" charset="-128"/>
                <a:cs typeface="helvetica" panose="020B0604020202020204" pitchFamily="34" charset="0"/>
              </a:rPr>
              <a:t>Aliran</a:t>
            </a:r>
            <a:r>
              <a:rPr lang="en-US" sz="1500" b="1" dirty="0">
                <a:ea typeface="Arial Unicode MS" panose="020B0604020202020204" pitchFamily="34" charset="-128"/>
                <a:cs typeface="helvetica" panose="020B0604020202020204" pitchFamily="34" charset="0"/>
              </a:rPr>
              <a:t> Proses – </a:t>
            </a:r>
            <a:r>
              <a:rPr lang="en-US" sz="1500" b="1" dirty="0" err="1">
                <a:ea typeface="Arial Unicode MS" panose="020B0604020202020204" pitchFamily="34" charset="-128"/>
                <a:cs typeface="helvetica" panose="020B0604020202020204" pitchFamily="34" charset="0"/>
              </a:rPr>
              <a:t>Penciptaan</a:t>
            </a:r>
            <a:r>
              <a:rPr lang="en-US" sz="1500" b="1" dirty="0">
                <a:ea typeface="Arial Unicode MS" panose="020B0604020202020204" pitchFamily="34" charset="-128"/>
                <a:cs typeface="helvetica" panose="020B0604020202020204" pitchFamily="34" charset="0"/>
              </a:rPr>
              <a:t> </a:t>
            </a:r>
            <a:r>
              <a:rPr lang="en-US" sz="1500" b="1" dirty="0" err="1">
                <a:ea typeface="Arial Unicode MS" panose="020B0604020202020204" pitchFamily="34" charset="-128"/>
                <a:cs typeface="helvetica" panose="020B0604020202020204" pitchFamily="34" charset="0"/>
              </a:rPr>
              <a:t>Kontrak</a:t>
            </a:r>
            <a:r>
              <a:rPr lang="en-US" sz="1500" b="1" dirty="0">
                <a:ea typeface="Arial Unicode MS" panose="020B0604020202020204" pitchFamily="34" charset="-128"/>
                <a:cs typeface="helvetica" panose="020B0604020202020204" pitchFamily="34" charset="0"/>
              </a:rPr>
              <a:t> (</a:t>
            </a:r>
            <a:r>
              <a:rPr lang="en-US" sz="1500" b="1" dirty="0" err="1">
                <a:ea typeface="Arial Unicode MS" panose="020B0604020202020204" pitchFamily="34" charset="-128"/>
                <a:cs typeface="helvetica" panose="020B0604020202020204" pitchFamily="34" charset="0"/>
              </a:rPr>
              <a:t>Kontrak</a:t>
            </a:r>
            <a:r>
              <a:rPr lang="en-US" sz="1500" b="1" dirty="0">
                <a:ea typeface="Arial Unicode MS" panose="020B0604020202020204" pitchFamily="34" charset="-128"/>
                <a:cs typeface="helvetica" panose="020B0604020202020204" pitchFamily="34" charset="0"/>
              </a:rPr>
              <a:t> </a:t>
            </a:r>
            <a:r>
              <a:rPr lang="en-US" sz="1500" b="1" dirty="0" err="1">
                <a:ea typeface="Arial Unicode MS" panose="020B0604020202020204" pitchFamily="34" charset="-128"/>
                <a:cs typeface="helvetica" panose="020B0604020202020204" pitchFamily="34" charset="0"/>
              </a:rPr>
              <a:t>Migrasi</a:t>
            </a:r>
            <a:r>
              <a:rPr lang="en-US" sz="1500" b="1" dirty="0">
                <a:ea typeface="Arial Unicode MS" panose="020B0604020202020204" pitchFamily="34" charset="-128"/>
                <a:cs typeface="helvetica" panose="020B0604020202020204" pitchFamily="34" charset="0"/>
              </a:rPr>
              <a:t>)</a:t>
            </a:r>
          </a:p>
          <a:p>
            <a:pPr algn="l"/>
            <a:r>
              <a:rPr lang="en-US" sz="1500" b="1" dirty="0">
                <a:cs typeface="helvetica" panose="020B0604020202020204" pitchFamily="34" charset="0"/>
              </a:rPr>
              <a:t>ii. </a:t>
            </a:r>
            <a:r>
              <a:rPr lang="en-US" sz="1500" b="1" dirty="0" err="1">
                <a:cs typeface="helvetica" panose="020B0604020202020204" pitchFamily="34" charset="0"/>
              </a:rPr>
              <a:t>Semakan</a:t>
            </a:r>
            <a:r>
              <a:rPr lang="en-US" sz="1500" b="1" dirty="0">
                <a:cs typeface="helvetica" panose="020B0604020202020204" pitchFamily="34" charset="0"/>
              </a:rPr>
              <a:t>/</a:t>
            </a:r>
            <a:r>
              <a:rPr lang="en-US" sz="1500" b="1" dirty="0" err="1">
                <a:cs typeface="helvetica" panose="020B0604020202020204" pitchFamily="34" charset="0"/>
              </a:rPr>
              <a:t>Kemaskini</a:t>
            </a:r>
            <a:r>
              <a:rPr lang="en-US" sz="1500" b="1" dirty="0">
                <a:cs typeface="helvetica" panose="020B0604020202020204" pitchFamily="34" charset="0"/>
              </a:rPr>
              <a:t> </a:t>
            </a:r>
            <a:r>
              <a:rPr lang="en-US" sz="1500" b="1" dirty="0" err="1">
                <a:cs typeface="helvetica" panose="020B0604020202020204" pitchFamily="34" charset="0"/>
              </a:rPr>
              <a:t>Perjanjian</a:t>
            </a:r>
            <a:r>
              <a:rPr lang="en-US" sz="1500" b="1" dirty="0">
                <a:cs typeface="helvetica" panose="020B0604020202020204" pitchFamily="34" charset="0"/>
              </a:rPr>
              <a:t> </a:t>
            </a:r>
            <a:r>
              <a:rPr lang="en-US" sz="1500" b="1" dirty="0" err="1">
                <a:cs typeface="helvetica" panose="020B0604020202020204" pitchFamily="34" charset="0"/>
              </a:rPr>
              <a:t>Atas</a:t>
            </a:r>
            <a:r>
              <a:rPr lang="en-US" sz="1500" b="1" dirty="0">
                <a:cs typeface="helvetica" panose="020B0604020202020204" pitchFamily="34" charset="0"/>
              </a:rPr>
              <a:t> </a:t>
            </a:r>
            <a:r>
              <a:rPr lang="en-US" sz="1500" b="1" dirty="0" err="1">
                <a:cs typeface="helvetica" panose="020B0604020202020204" pitchFamily="34" charset="0"/>
              </a:rPr>
              <a:t>Talian</a:t>
            </a:r>
            <a:endParaRPr lang="en-US" sz="1500" b="1" dirty="0">
              <a:cs typeface="helvetica" panose="020B0604020202020204" pitchFamily="34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829382679"/>
              </p:ext>
            </p:extLst>
          </p:nvPr>
        </p:nvGraphicFramePr>
        <p:xfrm>
          <a:off x="186365" y="762373"/>
          <a:ext cx="8843832" cy="2634634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85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181268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040038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8804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7354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91056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/>
                        <a:t>Bil</a:t>
                      </a:r>
                      <a:endParaRPr lang="en-MY" sz="12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/>
                        <a:t>Aktiviti</a:t>
                      </a:r>
                      <a:endParaRPr lang="en-MY" sz="12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/>
                        <a:t>Carta</a:t>
                      </a:r>
                      <a:r>
                        <a:rPr lang="en-US" sz="1200" dirty="0"/>
                        <a:t> </a:t>
                      </a:r>
                      <a:r>
                        <a:rPr lang="en-US" sz="1200" dirty="0" err="1"/>
                        <a:t>Aliran</a:t>
                      </a:r>
                      <a:endParaRPr lang="en-MY" sz="12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/>
                        <a:t>Tindakan</a:t>
                      </a:r>
                      <a:endParaRPr lang="en-MY" sz="12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/>
                        <a:t>Tanggungjawab</a:t>
                      </a:r>
                      <a:endParaRPr lang="en-MY" sz="12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69862">
                <a:tc>
                  <a:txBody>
                    <a:bodyPr/>
                    <a:lstStyle/>
                    <a:p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MY" sz="11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84535">
                <a:tc>
                  <a:txBody>
                    <a:bodyPr/>
                    <a:lstStyle/>
                    <a:p>
                      <a:r>
                        <a:rPr lang="en-MY" sz="1100" dirty="0"/>
                        <a:t>4.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 dirty="0" err="1"/>
                        <a:t>Muat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Naik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Halaman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Penting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dokumen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Perjanjian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Kontrak</a:t>
                      </a:r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r>
                        <a:rPr lang="en-MY" sz="1100" baseline="0" dirty="0" err="1"/>
                        <a:t>Memuat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halaman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tandatangan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dan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halaman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setem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dimatikan</a:t>
                      </a:r>
                      <a:r>
                        <a:rPr lang="en-MY" sz="1100" baseline="0" dirty="0"/>
                        <a:t> di </a:t>
                      </a:r>
                      <a:r>
                        <a:rPr lang="en-MY" sz="1100" baseline="0" dirty="0" err="1"/>
                        <a:t>dalam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dokumen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perjanjian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kontrak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ke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dalam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sistem</a:t>
                      </a:r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MY" sz="1100" dirty="0" err="1"/>
                        <a:t>Pentadbir</a:t>
                      </a:r>
                      <a:r>
                        <a:rPr lang="en-MY" sz="1100" dirty="0"/>
                        <a:t> </a:t>
                      </a:r>
                      <a:r>
                        <a:rPr lang="en-MY" sz="1100" baseline="0" dirty="0" err="1"/>
                        <a:t>Kontrak</a:t>
                      </a:r>
                      <a:endParaRPr lang="en-MY" sz="1100" baseline="0" dirty="0"/>
                    </a:p>
                    <a:p>
                      <a:pPr algn="ctr"/>
                      <a:endParaRPr lang="en-MY" sz="1100" baseline="0" dirty="0"/>
                    </a:p>
                    <a:p>
                      <a:pPr algn="ctr"/>
                      <a:endParaRPr lang="en-MY" sz="11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89181">
                <a:tc>
                  <a:txBody>
                    <a:bodyPr/>
                    <a:lstStyle/>
                    <a:p>
                      <a:r>
                        <a:rPr lang="en-MY" sz="1100" dirty="0"/>
                        <a:t>5.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err="1"/>
                        <a:t>Kelulusan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Perjanjian</a:t>
                      </a:r>
                      <a:endParaRPr lang="en-US" sz="1100" dirty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/>
                        <a:t>(</a:t>
                      </a:r>
                      <a:r>
                        <a:rPr lang="en-US" sz="1100" dirty="0" err="1"/>
                        <a:t>Muktamad</a:t>
                      </a:r>
                      <a:r>
                        <a:rPr lang="en-US" sz="1100" dirty="0"/>
                        <a:t>)</a:t>
                      </a:r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r>
                        <a:rPr lang="en-MY" sz="1100" dirty="0" err="1"/>
                        <a:t>Membuat</a:t>
                      </a:r>
                      <a:r>
                        <a:rPr lang="en-MY" sz="1100" dirty="0"/>
                        <a:t> </a:t>
                      </a:r>
                      <a:r>
                        <a:rPr lang="en-MY" sz="1100" dirty="0" err="1"/>
                        <a:t>semakan</a:t>
                      </a:r>
                      <a:r>
                        <a:rPr lang="en-MY" sz="1100" dirty="0"/>
                        <a:t> fail yang </a:t>
                      </a:r>
                      <a:r>
                        <a:rPr lang="en-MY" sz="1100" dirty="0" err="1"/>
                        <a:t>telah</a:t>
                      </a:r>
                      <a:r>
                        <a:rPr lang="en-MY" sz="1100" dirty="0"/>
                        <a:t> </a:t>
                      </a:r>
                      <a:r>
                        <a:rPr lang="en-MY" sz="1100" dirty="0" err="1"/>
                        <a:t>dimuat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naik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oleh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Pentadbir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Kontrak</a:t>
                      </a:r>
                      <a:r>
                        <a:rPr lang="en-MY" sz="1100" baseline="0" dirty="0"/>
                        <a:t>/ </a:t>
                      </a:r>
                      <a:r>
                        <a:rPr lang="en-MY" sz="1100" dirty="0" err="1"/>
                        <a:t>mengemas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kini</a:t>
                      </a:r>
                      <a:r>
                        <a:rPr lang="en-MY" sz="1100" baseline="0" dirty="0"/>
                        <a:t> fail yang </a:t>
                      </a:r>
                      <a:r>
                        <a:rPr lang="en-MY" sz="1100" baseline="0" dirty="0" err="1"/>
                        <a:t>telah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dimuat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naik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seterusnya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meluluskan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perjanjian</a:t>
                      </a:r>
                      <a:endParaRPr lang="en-MY" sz="1100" baseline="0" dirty="0"/>
                    </a:p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endParaRPr lang="en-MY" sz="1100" baseline="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MY" sz="1100" dirty="0" err="1"/>
                        <a:t>Pelulus</a:t>
                      </a:r>
                      <a:r>
                        <a:rPr lang="en-MY" sz="1100" dirty="0"/>
                        <a:t> </a:t>
                      </a:r>
                      <a:r>
                        <a:rPr lang="en-MY" sz="1100" dirty="0" err="1"/>
                        <a:t>Kontrak</a:t>
                      </a:r>
                      <a:endParaRPr lang="en-MY" sz="1100" dirty="0"/>
                    </a:p>
                    <a:p>
                      <a:pPr algn="ctr"/>
                      <a:endParaRPr lang="en-MY" sz="1100" dirty="0"/>
                    </a:p>
                    <a:p>
                      <a:pPr algn="ctr"/>
                      <a:endParaRPr lang="en-MY" sz="11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sp>
        <p:nvSpPr>
          <p:cNvPr id="32" name="Rectangle 31"/>
          <p:cNvSpPr/>
          <p:nvPr/>
        </p:nvSpPr>
        <p:spPr>
          <a:xfrm>
            <a:off x="2053245" y="1657350"/>
            <a:ext cx="1378754" cy="754811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1100" dirty="0" err="1">
                <a:solidFill>
                  <a:prstClr val="white"/>
                </a:solidFill>
              </a:rPr>
              <a:t>Memuat</a:t>
            </a:r>
            <a:r>
              <a:rPr lang="en-US" sz="1100" dirty="0">
                <a:solidFill>
                  <a:prstClr val="white"/>
                </a:solidFill>
              </a:rPr>
              <a:t> </a:t>
            </a:r>
            <a:r>
              <a:rPr lang="en-US" sz="1100" dirty="0" err="1">
                <a:solidFill>
                  <a:prstClr val="white"/>
                </a:solidFill>
              </a:rPr>
              <a:t>Naik</a:t>
            </a:r>
            <a:r>
              <a:rPr lang="en-US" sz="1100" dirty="0">
                <a:solidFill>
                  <a:prstClr val="white"/>
                </a:solidFill>
              </a:rPr>
              <a:t> </a:t>
            </a:r>
            <a:r>
              <a:rPr lang="en-US" sz="1100" dirty="0" err="1">
                <a:solidFill>
                  <a:prstClr val="white"/>
                </a:solidFill>
              </a:rPr>
              <a:t>Halaman</a:t>
            </a:r>
            <a:r>
              <a:rPr lang="en-US" sz="1100" dirty="0">
                <a:solidFill>
                  <a:prstClr val="white"/>
                </a:solidFill>
              </a:rPr>
              <a:t> </a:t>
            </a:r>
            <a:r>
              <a:rPr lang="en-US" sz="1100" dirty="0" err="1">
                <a:solidFill>
                  <a:prstClr val="white"/>
                </a:solidFill>
              </a:rPr>
              <a:t>Penting</a:t>
            </a:r>
            <a:r>
              <a:rPr lang="en-US" sz="1100" dirty="0">
                <a:solidFill>
                  <a:prstClr val="white"/>
                </a:solidFill>
              </a:rPr>
              <a:t> </a:t>
            </a:r>
            <a:r>
              <a:rPr lang="en-US" sz="1100" dirty="0" err="1">
                <a:solidFill>
                  <a:prstClr val="white"/>
                </a:solidFill>
              </a:rPr>
              <a:t>Kontrak</a:t>
            </a:r>
            <a:endParaRPr lang="en-MY" sz="1100" dirty="0">
              <a:solidFill>
                <a:prstClr val="white"/>
              </a:solidFill>
            </a:endParaRPr>
          </a:p>
        </p:txBody>
      </p:sp>
      <p:sp>
        <p:nvSpPr>
          <p:cNvPr id="42" name="Oval 41"/>
          <p:cNvSpPr/>
          <p:nvPr/>
        </p:nvSpPr>
        <p:spPr>
          <a:xfrm>
            <a:off x="2555882" y="1079665"/>
            <a:ext cx="382313" cy="26604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dirty="0"/>
              <a:t>A</a:t>
            </a:r>
          </a:p>
        </p:txBody>
      </p:sp>
      <p:cxnSp>
        <p:nvCxnSpPr>
          <p:cNvPr id="50" name="Straight Arrow Connector 49"/>
          <p:cNvCxnSpPr/>
          <p:nvPr/>
        </p:nvCxnSpPr>
        <p:spPr>
          <a:xfrm flipH="1">
            <a:off x="2742622" y="1345710"/>
            <a:ext cx="2" cy="31164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>
            <a:stCxn id="32" idx="2"/>
          </p:cNvCxnSpPr>
          <p:nvPr/>
        </p:nvCxnSpPr>
        <p:spPr>
          <a:xfrm>
            <a:off x="2742622" y="2412161"/>
            <a:ext cx="4416" cy="388189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2076437" y="2800350"/>
            <a:ext cx="1378754" cy="3810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1100" dirty="0" err="1">
                <a:solidFill>
                  <a:prstClr val="white"/>
                </a:solidFill>
              </a:rPr>
              <a:t>Kelulusan</a:t>
            </a:r>
            <a:r>
              <a:rPr lang="en-US" sz="1100" dirty="0">
                <a:solidFill>
                  <a:prstClr val="white"/>
                </a:solidFill>
              </a:rPr>
              <a:t> </a:t>
            </a:r>
            <a:r>
              <a:rPr lang="en-US" sz="1100" dirty="0" err="1">
                <a:solidFill>
                  <a:prstClr val="white"/>
                </a:solidFill>
              </a:rPr>
              <a:t>Perjanjian</a:t>
            </a:r>
            <a:endParaRPr lang="en-MY" sz="1100" dirty="0">
              <a:solidFill>
                <a:prstClr val="white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685800" y="3714750"/>
            <a:ext cx="7943006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MY" sz="1200" dirty="0" err="1">
                <a:solidFill>
                  <a:srgbClr val="FF0000"/>
                </a:solidFill>
              </a:rPr>
              <a:t>Perjanjian</a:t>
            </a:r>
            <a:r>
              <a:rPr lang="en-MY" sz="1200" dirty="0">
                <a:solidFill>
                  <a:srgbClr val="FF0000"/>
                </a:solidFill>
              </a:rPr>
              <a:t> </a:t>
            </a:r>
            <a:r>
              <a:rPr lang="en-MY" sz="1200" dirty="0" err="1">
                <a:solidFill>
                  <a:srgbClr val="FF0000"/>
                </a:solidFill>
              </a:rPr>
              <a:t>hanya</a:t>
            </a:r>
            <a:r>
              <a:rPr lang="en-MY" sz="1200" dirty="0">
                <a:solidFill>
                  <a:srgbClr val="FF0000"/>
                </a:solidFill>
              </a:rPr>
              <a:t> </a:t>
            </a:r>
            <a:r>
              <a:rPr lang="en-MY" sz="1200" dirty="0" err="1">
                <a:solidFill>
                  <a:srgbClr val="FF0000"/>
                </a:solidFill>
              </a:rPr>
              <a:t>boleh</a:t>
            </a:r>
            <a:r>
              <a:rPr lang="en-MY" sz="1200" dirty="0">
                <a:solidFill>
                  <a:srgbClr val="FF0000"/>
                </a:solidFill>
              </a:rPr>
              <a:t> </a:t>
            </a:r>
            <a:r>
              <a:rPr lang="en-MY" sz="1200" dirty="0" err="1">
                <a:solidFill>
                  <a:srgbClr val="FF0000"/>
                </a:solidFill>
              </a:rPr>
              <a:t>dimuktamadkan</a:t>
            </a:r>
            <a:r>
              <a:rPr lang="en-MY" sz="1200" dirty="0">
                <a:solidFill>
                  <a:srgbClr val="FF0000"/>
                </a:solidFill>
              </a:rPr>
              <a:t> </a:t>
            </a:r>
            <a:r>
              <a:rPr lang="en-MY" sz="1200" dirty="0" err="1">
                <a:solidFill>
                  <a:srgbClr val="FF0000"/>
                </a:solidFill>
              </a:rPr>
              <a:t>setelah</a:t>
            </a:r>
            <a:r>
              <a:rPr lang="en-MY" sz="1200" dirty="0">
                <a:solidFill>
                  <a:srgbClr val="FF0000"/>
                </a:solidFill>
              </a:rPr>
              <a:t>  </a:t>
            </a:r>
            <a:r>
              <a:rPr lang="en-MY" sz="1200" dirty="0" err="1">
                <a:solidFill>
                  <a:srgbClr val="FF0000"/>
                </a:solidFill>
              </a:rPr>
              <a:t>Butiran</a:t>
            </a:r>
            <a:r>
              <a:rPr lang="en-MY" sz="1200" dirty="0">
                <a:solidFill>
                  <a:srgbClr val="FF0000"/>
                </a:solidFill>
              </a:rPr>
              <a:t> </a:t>
            </a:r>
            <a:r>
              <a:rPr lang="en-MY" sz="1200" dirty="0" err="1">
                <a:solidFill>
                  <a:srgbClr val="FF0000"/>
                </a:solidFill>
              </a:rPr>
              <a:t>Pemenuhan</a:t>
            </a:r>
            <a:r>
              <a:rPr lang="en-MY" sz="1200" dirty="0">
                <a:solidFill>
                  <a:srgbClr val="FF0000"/>
                </a:solidFill>
              </a:rPr>
              <a:t> </a:t>
            </a:r>
            <a:r>
              <a:rPr lang="en-MY" sz="1200" dirty="0" err="1">
                <a:solidFill>
                  <a:srgbClr val="FF0000"/>
                </a:solidFill>
              </a:rPr>
              <a:t>lengkap</a:t>
            </a:r>
            <a:r>
              <a:rPr lang="en-MY" sz="1200" dirty="0">
                <a:solidFill>
                  <a:srgbClr val="FF0000"/>
                </a:solidFill>
              </a:rPr>
              <a:t> </a:t>
            </a:r>
            <a:r>
              <a:rPr lang="en-MY" sz="1200" dirty="0" err="1">
                <a:solidFill>
                  <a:srgbClr val="FF0000"/>
                </a:solidFill>
              </a:rPr>
              <a:t>dan</a:t>
            </a:r>
            <a:r>
              <a:rPr lang="en-MY" sz="1200" dirty="0">
                <a:solidFill>
                  <a:srgbClr val="FF0000"/>
                </a:solidFill>
              </a:rPr>
              <a:t> Bon Pelaksanaan </a:t>
            </a:r>
            <a:r>
              <a:rPr lang="en-MY" sz="1200" dirty="0" err="1">
                <a:solidFill>
                  <a:srgbClr val="FF0000"/>
                </a:solidFill>
              </a:rPr>
              <a:t>selesai</a:t>
            </a:r>
            <a:r>
              <a:rPr lang="en-MY" sz="1200" dirty="0">
                <a:solidFill>
                  <a:srgbClr val="FF0000"/>
                </a:solidFill>
              </a:rPr>
              <a:t> </a:t>
            </a:r>
            <a:r>
              <a:rPr lang="en-MY" sz="1200" dirty="0" err="1">
                <a:solidFill>
                  <a:srgbClr val="FF0000"/>
                </a:solidFill>
              </a:rPr>
              <a:t>dimuat</a:t>
            </a:r>
            <a:r>
              <a:rPr lang="en-MY" sz="1200" dirty="0">
                <a:solidFill>
                  <a:srgbClr val="FF0000"/>
                </a:solidFill>
              </a:rPr>
              <a:t> </a:t>
            </a:r>
            <a:r>
              <a:rPr lang="en-MY" sz="1200" dirty="0" err="1">
                <a:solidFill>
                  <a:srgbClr val="FF0000"/>
                </a:solidFill>
              </a:rPr>
              <a:t>naik</a:t>
            </a:r>
            <a:r>
              <a:rPr lang="en-MY" sz="1200" dirty="0">
                <a:solidFill>
                  <a:srgbClr val="FF0000"/>
                </a:solidFill>
              </a:rPr>
              <a:t> </a:t>
            </a:r>
            <a:r>
              <a:rPr lang="en-MY" sz="1200" dirty="0" err="1">
                <a:solidFill>
                  <a:srgbClr val="FF0000"/>
                </a:solidFill>
              </a:rPr>
              <a:t>dan</a:t>
            </a:r>
            <a:r>
              <a:rPr lang="en-MY" sz="1200" dirty="0">
                <a:solidFill>
                  <a:srgbClr val="FF0000"/>
                </a:solidFill>
              </a:rPr>
              <a:t> </a:t>
            </a:r>
            <a:r>
              <a:rPr lang="en-MY" sz="1200" dirty="0" err="1">
                <a:solidFill>
                  <a:srgbClr val="FF0000"/>
                </a:solidFill>
              </a:rPr>
              <a:t>dikunci</a:t>
            </a:r>
            <a:r>
              <a:rPr lang="en-MY" sz="1200" dirty="0">
                <a:solidFill>
                  <a:srgbClr val="FF0000"/>
                </a:solidFill>
              </a:rPr>
              <a:t> </a:t>
            </a:r>
            <a:r>
              <a:rPr lang="en-MY" sz="1200" dirty="0" err="1">
                <a:solidFill>
                  <a:srgbClr val="FF0000"/>
                </a:solidFill>
              </a:rPr>
              <a:t>masuk</a:t>
            </a:r>
            <a:r>
              <a:rPr lang="en-MY" sz="1200" dirty="0">
                <a:solidFill>
                  <a:srgbClr val="FF0000"/>
                </a:solidFill>
              </a:rPr>
              <a:t> </a:t>
            </a:r>
            <a:r>
              <a:rPr lang="en-MY" sz="1200" dirty="0" err="1">
                <a:solidFill>
                  <a:srgbClr val="FF0000"/>
                </a:solidFill>
              </a:rPr>
              <a:t>ke</a:t>
            </a:r>
            <a:r>
              <a:rPr lang="en-MY" sz="1200" dirty="0">
                <a:solidFill>
                  <a:srgbClr val="FF0000"/>
                </a:solidFill>
              </a:rPr>
              <a:t> </a:t>
            </a:r>
            <a:r>
              <a:rPr lang="en-MY" sz="1200" dirty="0" err="1">
                <a:solidFill>
                  <a:srgbClr val="FF0000"/>
                </a:solidFill>
              </a:rPr>
              <a:t>dalam</a:t>
            </a:r>
            <a:r>
              <a:rPr lang="en-MY" sz="1200" dirty="0">
                <a:solidFill>
                  <a:srgbClr val="FF0000"/>
                </a:solidFill>
              </a:rPr>
              <a:t> </a:t>
            </a:r>
            <a:r>
              <a:rPr lang="en-MY" sz="1200" dirty="0" err="1">
                <a:solidFill>
                  <a:srgbClr val="FF0000"/>
                </a:solidFill>
              </a:rPr>
              <a:t>sistem</a:t>
            </a:r>
            <a:r>
              <a:rPr lang="en-MY" sz="1200" dirty="0">
                <a:solidFill>
                  <a:srgbClr val="FF0000"/>
                </a:solidFill>
              </a:rPr>
              <a:t> (</a:t>
            </a:r>
            <a:r>
              <a:rPr lang="en-MY" sz="1200" dirty="0" err="1">
                <a:solidFill>
                  <a:srgbClr val="FF0000"/>
                </a:solidFill>
              </a:rPr>
              <a:t>jika</a:t>
            </a:r>
            <a:r>
              <a:rPr lang="en-MY" sz="1200" dirty="0">
                <a:solidFill>
                  <a:srgbClr val="FF0000"/>
                </a:solidFill>
              </a:rPr>
              <a:t> </a:t>
            </a:r>
            <a:r>
              <a:rPr lang="en-MY" sz="1200" dirty="0" err="1">
                <a:solidFill>
                  <a:srgbClr val="FF0000"/>
                </a:solidFill>
              </a:rPr>
              <a:t>berkaitan</a:t>
            </a:r>
            <a:r>
              <a:rPr lang="en-MY" sz="1200" dirty="0">
                <a:solidFill>
                  <a:srgbClr val="FF0000"/>
                </a:solidFill>
              </a:rPr>
              <a:t>).</a:t>
            </a:r>
          </a:p>
          <a:p>
            <a:endParaRPr lang="en-US" sz="1200" i="1" dirty="0">
              <a:solidFill>
                <a:srgbClr val="FF0000"/>
              </a:solidFill>
            </a:endParaRPr>
          </a:p>
        </p:txBody>
      </p:sp>
      <p:sp>
        <p:nvSpPr>
          <p:cNvPr id="10" name="Action Button: Information 9">
            <a:hlinkClick r:id="" action="ppaction://noaction" highlightClick="1"/>
          </p:cNvPr>
          <p:cNvSpPr/>
          <p:nvPr/>
        </p:nvSpPr>
        <p:spPr>
          <a:xfrm>
            <a:off x="277653" y="3790950"/>
            <a:ext cx="346894" cy="304800"/>
          </a:xfrm>
          <a:prstGeom prst="actionButtonInform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3609761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Shape 221"/>
          <p:cNvSpPr txBox="1">
            <a:spLocks noGrp="1"/>
          </p:cNvSpPr>
          <p:nvPr>
            <p:ph type="ctrTitle"/>
          </p:nvPr>
        </p:nvSpPr>
        <p:spPr>
          <a:xfrm>
            <a:off x="-457200" y="3409950"/>
            <a:ext cx="5791200" cy="762000"/>
          </a:xfrm>
          <a:prstGeom prst="rect">
            <a:avLst/>
          </a:prstGeom>
        </p:spPr>
        <p:txBody>
          <a:bodyPr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 dirty="0">
                <a:latin typeface="+mn-lt"/>
              </a:rPr>
              <a:t>3(b).A</a:t>
            </a:r>
            <a:r>
              <a:rPr lang="en-US" sz="4000" dirty="0">
                <a:latin typeface="+mn-lt"/>
              </a:rPr>
              <a:t>l</a:t>
            </a:r>
            <a:r>
              <a:rPr lang="en" sz="4000" dirty="0">
                <a:latin typeface="+mn-lt"/>
              </a:rPr>
              <a:t>iran Proses </a:t>
            </a:r>
            <a:br>
              <a:rPr lang="en" sz="4000" dirty="0">
                <a:latin typeface="+mn-lt"/>
              </a:rPr>
            </a:br>
            <a:r>
              <a:rPr lang="en" sz="3200" dirty="0">
                <a:latin typeface="+mn-lt"/>
              </a:rPr>
              <a:t>[Kontrak Baharu]</a:t>
            </a:r>
            <a:endParaRPr sz="3200" dirty="0">
              <a:latin typeface="+mn-lt"/>
            </a:endParaRPr>
          </a:p>
        </p:txBody>
      </p:sp>
      <p:sp>
        <p:nvSpPr>
          <p:cNvPr id="223" name="Shape 223"/>
          <p:cNvSpPr txBox="1">
            <a:spLocks noGrp="1"/>
          </p:cNvSpPr>
          <p:nvPr>
            <p:ph type="sldNum" idx="12"/>
          </p:nvPr>
        </p:nvSpPr>
        <p:spPr>
          <a:xfrm>
            <a:off x="7618000" y="4636500"/>
            <a:ext cx="1487400" cy="315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18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32353203"/>
      </p:ext>
    </p:extLst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19</a:t>
            </a:fld>
            <a:endParaRPr lang="en"/>
          </a:p>
        </p:txBody>
      </p:sp>
      <p:grpSp>
        <p:nvGrpSpPr>
          <p:cNvPr id="32" name="Group 31"/>
          <p:cNvGrpSpPr/>
          <p:nvPr/>
        </p:nvGrpSpPr>
        <p:grpSpPr>
          <a:xfrm>
            <a:off x="150380" y="882636"/>
            <a:ext cx="8719285" cy="3327414"/>
            <a:chOff x="227393" y="1400323"/>
            <a:chExt cx="11577645" cy="4313247"/>
          </a:xfrm>
        </p:grpSpPr>
        <p:sp>
          <p:nvSpPr>
            <p:cNvPr id="33" name="Rectangle 32"/>
            <p:cNvSpPr/>
            <p:nvPr/>
          </p:nvSpPr>
          <p:spPr>
            <a:xfrm>
              <a:off x="227393" y="1400323"/>
              <a:ext cx="11577645" cy="4247375"/>
            </a:xfrm>
            <a:prstGeom prst="rect">
              <a:avLst/>
            </a:prstGeom>
            <a:solidFill>
              <a:schemeClr val="accent3">
                <a:lumMod val="60000"/>
                <a:lumOff val="40000"/>
                <a:alpha val="53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>
                <a:solidFill>
                  <a:prstClr val="white"/>
                </a:solidFill>
                <a:ea typeface="Roboto Condensed" panose="020B0604020202020204" charset="0"/>
              </a:endParaRPr>
            </a:p>
          </p:txBody>
        </p:sp>
        <p:cxnSp>
          <p:nvCxnSpPr>
            <p:cNvPr id="34" name="Straight Arrow Connector 33"/>
            <p:cNvCxnSpPr/>
            <p:nvPr/>
          </p:nvCxnSpPr>
          <p:spPr>
            <a:xfrm>
              <a:off x="6703687" y="4990780"/>
              <a:ext cx="483763" cy="1"/>
            </a:xfrm>
            <a:prstGeom prst="straightConnector1">
              <a:avLst/>
            </a:prstGeom>
            <a:ln w="28575">
              <a:solidFill>
                <a:srgbClr val="00B05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35" name="Straight Arrow Connector 34"/>
            <p:cNvCxnSpPr/>
            <p:nvPr/>
          </p:nvCxnSpPr>
          <p:spPr>
            <a:xfrm>
              <a:off x="6691492" y="3190170"/>
              <a:ext cx="483763" cy="1"/>
            </a:xfrm>
            <a:prstGeom prst="straightConnector1">
              <a:avLst/>
            </a:prstGeom>
            <a:ln w="28575">
              <a:solidFill>
                <a:srgbClr val="00B05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36" name="Pentagon 35"/>
            <p:cNvSpPr/>
            <p:nvPr/>
          </p:nvSpPr>
          <p:spPr>
            <a:xfrm rot="5400000">
              <a:off x="593687" y="1379462"/>
              <a:ext cx="1284091" cy="1403014"/>
            </a:xfrm>
            <a:prstGeom prst="homePlate">
              <a:avLst/>
            </a:prstGeom>
            <a:ln w="28575">
              <a:solidFill>
                <a:srgbClr val="00B050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endParaRPr lang="en-US" b="1">
                <a:solidFill>
                  <a:schemeClr val="tx1"/>
                </a:solidFill>
                <a:ea typeface="Roboto Condensed" panose="020B0604020202020204" charset="0"/>
              </a:endParaRPr>
            </a:p>
          </p:txBody>
        </p:sp>
        <p:sp>
          <p:nvSpPr>
            <p:cNvPr id="37" name="Pentagon 36"/>
            <p:cNvSpPr/>
            <p:nvPr/>
          </p:nvSpPr>
          <p:spPr>
            <a:xfrm>
              <a:off x="508001" y="1537698"/>
              <a:ext cx="1606198" cy="869762"/>
            </a:xfrm>
            <a:prstGeom prst="homePlat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200" b="1" dirty="0" err="1">
                  <a:solidFill>
                    <a:schemeClr val="tx1"/>
                  </a:solidFill>
                  <a:ea typeface="Roboto Condensed" panose="020B0604020202020204" charset="0"/>
                </a:rPr>
                <a:t>Modul</a:t>
              </a:r>
              <a:r>
                <a:rPr lang="en-US" sz="1200" b="1" dirty="0">
                  <a:solidFill>
                    <a:schemeClr val="tx1"/>
                  </a:solidFill>
                  <a:ea typeface="Roboto Condensed" panose="020B0604020202020204" charset="0"/>
                </a:rPr>
                <a:t>  QT/DP</a:t>
              </a:r>
              <a:endParaRPr lang="en-US" b="1" dirty="0">
                <a:solidFill>
                  <a:schemeClr val="tx1"/>
                </a:solidFill>
                <a:ea typeface="Roboto Condensed" panose="020B0604020202020204" charset="0"/>
              </a:endParaRPr>
            </a:p>
          </p:txBody>
        </p:sp>
        <p:sp>
          <p:nvSpPr>
            <p:cNvPr id="38" name="TextBox 37"/>
            <p:cNvSpPr txBox="1"/>
            <p:nvPr/>
          </p:nvSpPr>
          <p:spPr>
            <a:xfrm>
              <a:off x="473689" y="3484753"/>
              <a:ext cx="1555366" cy="1236786"/>
            </a:xfrm>
            <a:prstGeom prst="rect">
              <a:avLst/>
            </a:prstGeom>
            <a:ln w="28575">
              <a:solidFill>
                <a:srgbClr val="00B050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wrap="square" rtlCol="0">
              <a:spAutoFit/>
            </a:bodyPr>
            <a:lstStyle/>
            <a:p>
              <a:pPr algn="ctr" defTabSz="457200"/>
              <a:endParaRPr lang="en-US" b="1" dirty="0">
                <a:solidFill>
                  <a:schemeClr val="tx1"/>
                </a:solidFill>
                <a:ea typeface="Roboto Condensed" panose="020B0604020202020204" charset="0"/>
                <a:cs typeface="helvetica" panose="020B0604020202020204" pitchFamily="34" charset="0"/>
              </a:endParaRPr>
            </a:p>
            <a:p>
              <a:pPr algn="ctr" defTabSz="457200"/>
              <a:r>
                <a:rPr lang="en-US" b="1" dirty="0" err="1">
                  <a:solidFill>
                    <a:schemeClr val="tx1"/>
                  </a:solidFill>
                  <a:ea typeface="Roboto Condensed" panose="020B0604020202020204" charset="0"/>
                  <a:cs typeface="helvetica" panose="020B0604020202020204" pitchFamily="34" charset="0"/>
                </a:rPr>
                <a:t>Penciptaan</a:t>
              </a:r>
              <a:r>
                <a:rPr lang="en-US" b="1" dirty="0">
                  <a:solidFill>
                    <a:schemeClr val="tx1"/>
                  </a:solidFill>
                  <a:ea typeface="Roboto Condensed" panose="020B0604020202020204" charset="0"/>
                  <a:cs typeface="helvetica" panose="020B0604020202020204" pitchFamily="34" charset="0"/>
                </a:rPr>
                <a:t> </a:t>
              </a:r>
              <a:r>
                <a:rPr lang="en-US" b="1" dirty="0" err="1">
                  <a:solidFill>
                    <a:schemeClr val="tx1"/>
                  </a:solidFill>
                  <a:ea typeface="Roboto Condensed" panose="020B0604020202020204" charset="0"/>
                  <a:cs typeface="helvetica" panose="020B0604020202020204" pitchFamily="34" charset="0"/>
                </a:rPr>
                <a:t>Kontrak</a:t>
              </a:r>
              <a:endParaRPr lang="en-US" b="1" dirty="0">
                <a:solidFill>
                  <a:schemeClr val="tx1"/>
                </a:solidFill>
                <a:ea typeface="Roboto Condensed" panose="020B0604020202020204" charset="0"/>
                <a:cs typeface="helvetica" panose="020B0604020202020204" pitchFamily="34" charset="0"/>
              </a:endParaRPr>
            </a:p>
            <a:p>
              <a:pPr algn="ctr" defTabSz="457200"/>
              <a:endParaRPr lang="en-US" b="1" dirty="0">
                <a:solidFill>
                  <a:schemeClr val="tx1"/>
                </a:solidFill>
                <a:ea typeface="Roboto Condensed" panose="020B0604020202020204" charset="0"/>
                <a:cs typeface="helvetica" panose="020B0604020202020204" pitchFamily="34" charset="0"/>
              </a:endParaRPr>
            </a:p>
          </p:txBody>
        </p:sp>
        <p:sp>
          <p:nvSpPr>
            <p:cNvPr id="39" name="TextBox 38"/>
            <p:cNvSpPr txBox="1"/>
            <p:nvPr/>
          </p:nvSpPr>
          <p:spPr>
            <a:xfrm>
              <a:off x="2804511" y="2884658"/>
              <a:ext cx="1555366" cy="957512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00B050"/>
              </a:solidFill>
            </a:ln>
            <a:effectLst/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 defTabSz="457200"/>
              <a:r>
                <a:rPr lang="en-US" dirty="0">
                  <a:solidFill>
                    <a:sysClr val="windowText" lastClr="000000"/>
                  </a:solidFill>
                  <a:ea typeface="Roboto Condensed" panose="020B0604020202020204" charset="0"/>
                  <a:cs typeface="helvetica" panose="020B0604020202020204" pitchFamily="34" charset="0"/>
                </a:rPr>
                <a:t> </a:t>
              </a:r>
              <a:r>
                <a:rPr lang="en-US" dirty="0" err="1">
                  <a:solidFill>
                    <a:sysClr val="windowText" lastClr="000000"/>
                  </a:solidFill>
                  <a:ea typeface="Roboto Condensed" panose="020B0604020202020204" charset="0"/>
                  <a:cs typeface="helvetica" panose="020B0604020202020204" pitchFamily="34" charset="0"/>
                </a:rPr>
                <a:t>Kemaskini</a:t>
              </a:r>
              <a:r>
                <a:rPr lang="en-US" dirty="0">
                  <a:solidFill>
                    <a:sysClr val="windowText" lastClr="000000"/>
                  </a:solidFill>
                  <a:ea typeface="Roboto Condensed" panose="020B0604020202020204" charset="0"/>
                  <a:cs typeface="helvetica" panose="020B0604020202020204" pitchFamily="34" charset="0"/>
                </a:rPr>
                <a:t> </a:t>
              </a:r>
              <a:r>
                <a:rPr lang="en-US" dirty="0" err="1">
                  <a:solidFill>
                    <a:sysClr val="windowText" lastClr="000000"/>
                  </a:solidFill>
                  <a:ea typeface="Roboto Condensed" panose="020B0604020202020204" charset="0"/>
                  <a:cs typeface="helvetica" panose="020B0604020202020204" pitchFamily="34" charset="0"/>
                </a:rPr>
                <a:t>Maklumat</a:t>
              </a:r>
              <a:endParaRPr lang="en-US" dirty="0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endParaRPr>
            </a:p>
            <a:p>
              <a:pPr algn="ctr" defTabSz="457200"/>
              <a:r>
                <a:rPr lang="en-US" dirty="0" err="1">
                  <a:solidFill>
                    <a:sysClr val="windowText" lastClr="000000"/>
                  </a:solidFill>
                  <a:ea typeface="Roboto Condensed" panose="020B0604020202020204" charset="0"/>
                  <a:cs typeface="helvetica" panose="020B0604020202020204" pitchFamily="34" charset="0"/>
                </a:rPr>
                <a:t>Pemenuhan</a:t>
              </a:r>
              <a:endParaRPr lang="en-US" dirty="0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endParaRPr>
            </a:p>
          </p:txBody>
        </p:sp>
        <p:sp>
          <p:nvSpPr>
            <p:cNvPr id="41" name="TextBox 40"/>
            <p:cNvSpPr txBox="1"/>
            <p:nvPr/>
          </p:nvSpPr>
          <p:spPr>
            <a:xfrm>
              <a:off x="4843640" y="2884658"/>
              <a:ext cx="1896920" cy="957512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00B050"/>
              </a:solidFill>
            </a:ln>
            <a:effectLst/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 defTabSz="457200"/>
              <a:r>
                <a:rPr lang="en-US" dirty="0">
                  <a:solidFill>
                    <a:sysClr val="windowText" lastClr="000000"/>
                  </a:solidFill>
                  <a:ea typeface="Roboto Condensed" panose="020B0604020202020204" charset="0"/>
                  <a:cs typeface="helvetica" panose="020B0604020202020204" pitchFamily="34" charset="0"/>
                </a:rPr>
                <a:t> </a:t>
              </a:r>
              <a:r>
                <a:rPr lang="en-US" dirty="0" err="1">
                  <a:solidFill>
                    <a:sysClr val="windowText" lastClr="000000"/>
                  </a:solidFill>
                  <a:ea typeface="Roboto Condensed" panose="020B0604020202020204" charset="0"/>
                  <a:cs typeface="helvetica" panose="020B0604020202020204" pitchFamily="34" charset="0"/>
                </a:rPr>
                <a:t>Kelulusan</a:t>
              </a:r>
              <a:r>
                <a:rPr lang="en-US" dirty="0">
                  <a:solidFill>
                    <a:sysClr val="windowText" lastClr="000000"/>
                  </a:solidFill>
                  <a:ea typeface="Roboto Condensed" panose="020B0604020202020204" charset="0"/>
                  <a:cs typeface="helvetica" panose="020B0604020202020204" pitchFamily="34" charset="0"/>
                </a:rPr>
                <a:t> </a:t>
              </a:r>
              <a:r>
                <a:rPr lang="en-US" dirty="0" err="1">
                  <a:solidFill>
                    <a:sysClr val="windowText" lastClr="000000"/>
                  </a:solidFill>
                  <a:ea typeface="Roboto Condensed" panose="020B0604020202020204" charset="0"/>
                  <a:cs typeface="helvetica" panose="020B0604020202020204" pitchFamily="34" charset="0"/>
                </a:rPr>
                <a:t>Maklumat</a:t>
              </a:r>
              <a:endParaRPr lang="en-US" dirty="0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endParaRPr>
            </a:p>
            <a:p>
              <a:pPr algn="ctr" defTabSz="457200"/>
              <a:r>
                <a:rPr lang="en-US" dirty="0" err="1">
                  <a:solidFill>
                    <a:sysClr val="windowText" lastClr="000000"/>
                  </a:solidFill>
                  <a:ea typeface="Roboto Condensed" panose="020B0604020202020204" charset="0"/>
                  <a:cs typeface="helvetica" panose="020B0604020202020204" pitchFamily="34" charset="0"/>
                </a:rPr>
                <a:t>Pemenuhan</a:t>
              </a:r>
              <a:endParaRPr lang="en-US" dirty="0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endParaRPr>
            </a:p>
          </p:txBody>
        </p:sp>
        <p:sp>
          <p:nvSpPr>
            <p:cNvPr id="43" name="Pentagon 42"/>
            <p:cNvSpPr/>
            <p:nvPr/>
          </p:nvSpPr>
          <p:spPr>
            <a:xfrm rot="5400000">
              <a:off x="10312567" y="3134520"/>
              <a:ext cx="980182" cy="1759164"/>
            </a:xfrm>
            <a:prstGeom prst="homePlate">
              <a:avLst/>
            </a:prstGeom>
            <a:ln w="28575">
              <a:solidFill>
                <a:srgbClr val="00B050"/>
              </a:solidFill>
            </a:ln>
          </p:spPr>
          <p:style>
            <a:lnRef idx="1">
              <a:schemeClr val="accent2"/>
            </a:lnRef>
            <a:fillRef idx="2">
              <a:schemeClr val="accent2"/>
            </a:fillRef>
            <a:effectRef idx="1">
              <a:schemeClr val="accent2"/>
            </a:effectRef>
            <a:fontRef idx="minor">
              <a:schemeClr val="dk1"/>
            </a:fontRef>
          </p:style>
          <p:txBody>
            <a:bodyPr rtlCol="0" anchor="ctr"/>
            <a:lstStyle/>
            <a:p>
              <a:endParaRPr lang="en-US" b="1">
                <a:solidFill>
                  <a:schemeClr val="tx1"/>
                </a:solidFill>
                <a:ea typeface="Roboto Condensed" panose="020B0604020202020204" charset="0"/>
              </a:endParaRPr>
            </a:p>
          </p:txBody>
        </p:sp>
        <p:sp>
          <p:nvSpPr>
            <p:cNvPr id="44" name="Pentagon 43"/>
            <p:cNvSpPr/>
            <p:nvPr/>
          </p:nvSpPr>
          <p:spPr>
            <a:xfrm>
              <a:off x="9996312" y="3441717"/>
              <a:ext cx="1784642" cy="739029"/>
            </a:xfrm>
            <a:prstGeom prst="homePlate">
              <a:avLst/>
            </a:prstGeom>
            <a:no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r>
                <a:rPr lang="en-US" sz="1300" b="1" dirty="0" err="1">
                  <a:solidFill>
                    <a:schemeClr val="tx1"/>
                  </a:solidFill>
                  <a:ea typeface="Roboto Condensed" panose="020B0604020202020204" charset="0"/>
                </a:rPr>
                <a:t>Modul</a:t>
              </a:r>
              <a:r>
                <a:rPr lang="en-US" sz="1300" b="1" dirty="0">
                  <a:solidFill>
                    <a:schemeClr val="tx1"/>
                  </a:solidFill>
                  <a:ea typeface="Roboto Condensed" panose="020B0604020202020204" charset="0"/>
                </a:rPr>
                <a:t>  </a:t>
              </a:r>
              <a:r>
                <a:rPr lang="en-US" sz="1300" b="1" dirty="0" err="1">
                  <a:solidFill>
                    <a:schemeClr val="tx1"/>
                  </a:solidFill>
                  <a:ea typeface="Roboto Condensed" panose="020B0604020202020204" charset="0"/>
                </a:rPr>
                <a:t>Pemenuhan</a:t>
              </a:r>
              <a:endParaRPr lang="en-US" sz="1300" b="1" dirty="0">
                <a:solidFill>
                  <a:schemeClr val="tx1"/>
                </a:solidFill>
                <a:ea typeface="Roboto Condensed" panose="020B0604020202020204" charset="0"/>
              </a:endParaRPr>
            </a:p>
          </p:txBody>
        </p:sp>
        <p:cxnSp>
          <p:nvCxnSpPr>
            <p:cNvPr id="45" name="Straight Connector 44"/>
            <p:cNvCxnSpPr/>
            <p:nvPr/>
          </p:nvCxnSpPr>
          <p:spPr>
            <a:xfrm>
              <a:off x="2063368" y="4073012"/>
              <a:ext cx="490646" cy="0"/>
            </a:xfrm>
            <a:prstGeom prst="line">
              <a:avLst/>
            </a:prstGeom>
            <a:ln w="2857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6" name="Straight Connector 45"/>
            <p:cNvCxnSpPr/>
            <p:nvPr/>
          </p:nvCxnSpPr>
          <p:spPr>
            <a:xfrm>
              <a:off x="2554014" y="3177044"/>
              <a:ext cx="0" cy="1813736"/>
            </a:xfrm>
            <a:prstGeom prst="line">
              <a:avLst/>
            </a:prstGeom>
            <a:ln w="2857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Straight Arrow Connector 46"/>
            <p:cNvCxnSpPr/>
            <p:nvPr/>
          </p:nvCxnSpPr>
          <p:spPr>
            <a:xfrm>
              <a:off x="2554014" y="3177044"/>
              <a:ext cx="250497" cy="1"/>
            </a:xfrm>
            <a:prstGeom prst="straightConnector1">
              <a:avLst/>
            </a:prstGeom>
            <a:ln w="28575">
              <a:solidFill>
                <a:srgbClr val="00B05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8" name="Straight Arrow Connector 47"/>
            <p:cNvCxnSpPr/>
            <p:nvPr/>
          </p:nvCxnSpPr>
          <p:spPr>
            <a:xfrm>
              <a:off x="2581165" y="4990779"/>
              <a:ext cx="250497" cy="1"/>
            </a:xfrm>
            <a:prstGeom prst="straightConnector1">
              <a:avLst/>
            </a:prstGeom>
            <a:ln w="28575">
              <a:solidFill>
                <a:srgbClr val="00B05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9" name="Straight Arrow Connector 48"/>
            <p:cNvCxnSpPr/>
            <p:nvPr/>
          </p:nvCxnSpPr>
          <p:spPr>
            <a:xfrm>
              <a:off x="4359878" y="3179965"/>
              <a:ext cx="483763" cy="1"/>
            </a:xfrm>
            <a:prstGeom prst="straightConnector1">
              <a:avLst/>
            </a:prstGeom>
            <a:ln w="28575">
              <a:solidFill>
                <a:srgbClr val="00B05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0" name="Straight Arrow Connector 49"/>
            <p:cNvCxnSpPr/>
            <p:nvPr/>
          </p:nvCxnSpPr>
          <p:spPr>
            <a:xfrm>
              <a:off x="4359878" y="4961746"/>
              <a:ext cx="483763" cy="0"/>
            </a:xfrm>
            <a:prstGeom prst="straightConnector1">
              <a:avLst/>
            </a:prstGeom>
            <a:ln w="28575">
              <a:solidFill>
                <a:srgbClr val="00B05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1" name="Straight Connector 50"/>
            <p:cNvCxnSpPr/>
            <p:nvPr/>
          </p:nvCxnSpPr>
          <p:spPr>
            <a:xfrm>
              <a:off x="2308691" y="1466193"/>
              <a:ext cx="0" cy="4247377"/>
            </a:xfrm>
            <a:prstGeom prst="line">
              <a:avLst/>
            </a:prstGeom>
            <a:ln w="38100">
              <a:solidFill>
                <a:schemeClr val="tx1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52" name="TextBox 51"/>
            <p:cNvSpPr txBox="1"/>
            <p:nvPr/>
          </p:nvSpPr>
          <p:spPr>
            <a:xfrm>
              <a:off x="7171684" y="2897783"/>
              <a:ext cx="1896920" cy="67823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00B050"/>
              </a:solidFill>
            </a:ln>
            <a:effectLst/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 defTabSz="457200"/>
              <a:r>
                <a:rPr lang="en-US" dirty="0">
                  <a:solidFill>
                    <a:sysClr val="windowText" lastClr="000000"/>
                  </a:solidFill>
                  <a:ea typeface="Roboto Condensed" panose="020B0604020202020204" charset="0"/>
                  <a:cs typeface="helvetica" panose="020B0604020202020204" pitchFamily="34" charset="0"/>
                </a:rPr>
                <a:t> </a:t>
              </a:r>
              <a:r>
                <a:rPr lang="en-US" dirty="0" err="1">
                  <a:solidFill>
                    <a:sysClr val="windowText" lastClr="000000"/>
                  </a:solidFill>
                  <a:ea typeface="Roboto Condensed" panose="020B0604020202020204" charset="0"/>
                  <a:cs typeface="helvetica" panose="020B0604020202020204" pitchFamily="34" charset="0"/>
                </a:rPr>
                <a:t>Sedia</a:t>
              </a:r>
              <a:r>
                <a:rPr lang="en-US" dirty="0">
                  <a:solidFill>
                    <a:sysClr val="windowText" lastClr="000000"/>
                  </a:solidFill>
                  <a:ea typeface="Roboto Condensed" panose="020B0604020202020204" charset="0"/>
                  <a:cs typeface="helvetica" panose="020B0604020202020204" pitchFamily="34" charset="0"/>
                </a:rPr>
                <a:t> </a:t>
              </a:r>
              <a:r>
                <a:rPr lang="en-US" dirty="0" err="1">
                  <a:solidFill>
                    <a:sysClr val="windowText" lastClr="000000"/>
                  </a:solidFill>
                  <a:ea typeface="Roboto Condensed" panose="020B0604020202020204" charset="0"/>
                  <a:cs typeface="helvetica" panose="020B0604020202020204" pitchFamily="34" charset="0"/>
                </a:rPr>
                <a:t>untuk</a:t>
              </a:r>
              <a:r>
                <a:rPr lang="en-US" dirty="0">
                  <a:solidFill>
                    <a:sysClr val="windowText" lastClr="000000"/>
                  </a:solidFill>
                  <a:ea typeface="Roboto Condensed" panose="020B0604020202020204" charset="0"/>
                  <a:cs typeface="helvetica" panose="020B0604020202020204" pitchFamily="34" charset="0"/>
                </a:rPr>
                <a:t> </a:t>
              </a:r>
              <a:r>
                <a:rPr lang="en-US" dirty="0" err="1">
                  <a:solidFill>
                    <a:sysClr val="windowText" lastClr="000000"/>
                  </a:solidFill>
                  <a:ea typeface="Roboto Condensed" panose="020B0604020202020204" charset="0"/>
                  <a:cs typeface="helvetica" panose="020B0604020202020204" pitchFamily="34" charset="0"/>
                </a:rPr>
                <a:t>Pemenuhan</a:t>
              </a:r>
              <a:endParaRPr lang="en-US" dirty="0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endParaRPr>
            </a:p>
          </p:txBody>
        </p:sp>
        <p:sp>
          <p:nvSpPr>
            <p:cNvPr id="53" name="TextBox 52"/>
            <p:cNvSpPr txBox="1"/>
            <p:nvPr/>
          </p:nvSpPr>
          <p:spPr>
            <a:xfrm>
              <a:off x="7187450" y="4698392"/>
              <a:ext cx="2082676" cy="678237"/>
            </a:xfrm>
            <a:prstGeom prst="rect">
              <a:avLst/>
            </a:prstGeom>
            <a:solidFill>
              <a:schemeClr val="bg1"/>
            </a:solidFill>
            <a:ln w="28575">
              <a:solidFill>
                <a:srgbClr val="00B050"/>
              </a:solidFill>
            </a:ln>
            <a:effectLst/>
          </p:spPr>
          <p:style>
            <a:lnRef idx="1">
              <a:schemeClr val="dk1"/>
            </a:lnRef>
            <a:fillRef idx="3">
              <a:schemeClr val="dk1"/>
            </a:fillRef>
            <a:effectRef idx="2">
              <a:schemeClr val="dk1"/>
            </a:effectRef>
            <a:fontRef idx="minor">
              <a:schemeClr val="lt1"/>
            </a:fontRef>
          </p:style>
          <p:txBody>
            <a:bodyPr wrap="square" rtlCol="0">
              <a:spAutoFit/>
            </a:bodyPr>
            <a:lstStyle/>
            <a:p>
              <a:pPr algn="ctr" defTabSz="457200"/>
              <a:r>
                <a:rPr lang="en-US" dirty="0" err="1">
                  <a:solidFill>
                    <a:sysClr val="windowText" lastClr="000000"/>
                  </a:solidFill>
                  <a:ea typeface="Roboto Condensed" panose="020B0604020202020204" charset="0"/>
                  <a:cs typeface="helvetica" panose="020B0604020202020204" pitchFamily="34" charset="0"/>
                </a:rPr>
                <a:t>Memuktamadkan</a:t>
              </a:r>
              <a:r>
                <a:rPr lang="en-US" dirty="0">
                  <a:solidFill>
                    <a:sysClr val="windowText" lastClr="000000"/>
                  </a:solidFill>
                  <a:ea typeface="Roboto Condensed" panose="020B0604020202020204" charset="0"/>
                  <a:cs typeface="helvetica" panose="020B0604020202020204" pitchFamily="34" charset="0"/>
                </a:rPr>
                <a:t> </a:t>
              </a:r>
              <a:r>
                <a:rPr lang="en-US" dirty="0" err="1">
                  <a:solidFill>
                    <a:sysClr val="windowText" lastClr="000000"/>
                  </a:solidFill>
                  <a:ea typeface="Roboto Condensed" panose="020B0604020202020204" charset="0"/>
                  <a:cs typeface="helvetica" panose="020B0604020202020204" pitchFamily="34" charset="0"/>
                </a:rPr>
                <a:t>Perjanjian</a:t>
              </a:r>
              <a:endParaRPr lang="en-US" dirty="0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endParaRPr>
            </a:p>
          </p:txBody>
        </p:sp>
        <p:cxnSp>
          <p:nvCxnSpPr>
            <p:cNvPr id="54" name="Straight Connector 53"/>
            <p:cNvCxnSpPr/>
            <p:nvPr/>
          </p:nvCxnSpPr>
          <p:spPr>
            <a:xfrm>
              <a:off x="9602870" y="1466192"/>
              <a:ext cx="0" cy="4247377"/>
            </a:xfrm>
            <a:prstGeom prst="line">
              <a:avLst/>
            </a:prstGeom>
            <a:ln w="38100">
              <a:solidFill>
                <a:schemeClr val="tx1"/>
              </a:solidFill>
              <a:prstDash val="dash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5" name="Straight Arrow Connector 54"/>
            <p:cNvCxnSpPr>
              <a:stCxn id="36" idx="3"/>
              <a:endCxn id="38" idx="0"/>
            </p:cNvCxnSpPr>
            <p:nvPr/>
          </p:nvCxnSpPr>
          <p:spPr>
            <a:xfrm>
              <a:off x="1235733" y="2723015"/>
              <a:ext cx="15639" cy="761738"/>
            </a:xfrm>
            <a:prstGeom prst="straightConnector1">
              <a:avLst/>
            </a:prstGeom>
            <a:ln w="28575">
              <a:solidFill>
                <a:srgbClr val="00B05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6" name="Straight Connector 55"/>
            <p:cNvCxnSpPr>
              <a:stCxn id="53" idx="3"/>
            </p:cNvCxnSpPr>
            <p:nvPr/>
          </p:nvCxnSpPr>
          <p:spPr>
            <a:xfrm>
              <a:off x="9270126" y="5037510"/>
              <a:ext cx="1532532" cy="0"/>
            </a:xfrm>
            <a:prstGeom prst="line">
              <a:avLst/>
            </a:prstGeom>
            <a:ln w="2857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7" name="Straight Connector 56"/>
            <p:cNvCxnSpPr/>
            <p:nvPr/>
          </p:nvCxnSpPr>
          <p:spPr>
            <a:xfrm>
              <a:off x="9068604" y="3167816"/>
              <a:ext cx="1734054" cy="0"/>
            </a:xfrm>
            <a:prstGeom prst="line">
              <a:avLst/>
            </a:prstGeom>
            <a:ln w="28575">
              <a:solidFill>
                <a:srgbClr val="00B050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9" name="Straight Arrow Connector 58"/>
            <p:cNvCxnSpPr/>
            <p:nvPr/>
          </p:nvCxnSpPr>
          <p:spPr>
            <a:xfrm flipH="1" flipV="1">
              <a:off x="10768878" y="4587375"/>
              <a:ext cx="1" cy="486588"/>
            </a:xfrm>
            <a:prstGeom prst="straightConnector1">
              <a:avLst/>
            </a:prstGeom>
            <a:ln w="28575">
              <a:solidFill>
                <a:srgbClr val="00B050"/>
              </a:solidFill>
              <a:tailEnd type="arrow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60" name="TextBox 59"/>
          <p:cNvSpPr txBox="1"/>
          <p:nvPr/>
        </p:nvSpPr>
        <p:spPr>
          <a:xfrm>
            <a:off x="3668566" y="3496330"/>
            <a:ext cx="1423284" cy="523220"/>
          </a:xfrm>
          <a:prstGeom prst="rect">
            <a:avLst/>
          </a:prstGeom>
          <a:solidFill>
            <a:schemeClr val="bg1"/>
          </a:solidFill>
          <a:ln w="28575">
            <a:solidFill>
              <a:srgbClr val="00B050"/>
            </a:solidFill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 defTabSz="457200"/>
            <a:r>
              <a:rPr lang="en-US" dirty="0" err="1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Kelulusan</a:t>
            </a:r>
            <a:r>
              <a:rPr lang="en-US" dirty="0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 </a:t>
            </a:r>
            <a:r>
              <a:rPr lang="en-US" dirty="0" err="1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Perjanjian</a:t>
            </a:r>
            <a:endParaRPr lang="en-US" dirty="0">
              <a:solidFill>
                <a:sysClr val="windowText" lastClr="000000"/>
              </a:solidFill>
              <a:ea typeface="Roboto Condensed" panose="020B0604020202020204" charset="0"/>
              <a:cs typeface="helvetica" panose="020B0604020202020204" pitchFamily="34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2171520" y="3496330"/>
            <a:ext cx="1127403" cy="523220"/>
          </a:xfrm>
          <a:prstGeom prst="rect">
            <a:avLst/>
          </a:prstGeom>
          <a:solidFill>
            <a:schemeClr val="bg1"/>
          </a:solidFill>
          <a:ln w="28575">
            <a:solidFill>
              <a:srgbClr val="00B050"/>
            </a:solidFill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 defTabSz="457200"/>
            <a:r>
              <a:rPr lang="en-US" dirty="0" err="1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Cipta</a:t>
            </a:r>
            <a:r>
              <a:rPr lang="en-US" dirty="0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 </a:t>
            </a:r>
            <a:r>
              <a:rPr lang="en-US" dirty="0" err="1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Perjanjian</a:t>
            </a:r>
            <a:endParaRPr lang="en-US" dirty="0">
              <a:solidFill>
                <a:sysClr val="windowText" lastClr="000000"/>
              </a:solidFill>
              <a:ea typeface="Roboto Condensed" panose="020B0604020202020204" charset="0"/>
              <a:cs typeface="helvetica" panose="020B0604020202020204" pitchFamily="34" charset="0"/>
            </a:endParaRPr>
          </a:p>
        </p:txBody>
      </p:sp>
      <p:sp>
        <p:nvSpPr>
          <p:cNvPr id="65" name="Rectangle 64"/>
          <p:cNvSpPr/>
          <p:nvPr/>
        </p:nvSpPr>
        <p:spPr>
          <a:xfrm>
            <a:off x="1885784" y="57150"/>
            <a:ext cx="6172200" cy="6858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chemeClr val="tx1"/>
                </a:solidFill>
                <a:latin typeface="Roboto Condensed" panose="020B0604020202020204" charset="0"/>
                <a:ea typeface="Roboto Condensed" panose="020B0604020202020204" charset="0"/>
              </a:rPr>
              <a:t>Aliran</a:t>
            </a:r>
            <a:r>
              <a:rPr lang="en-US" sz="2400" dirty="0">
                <a:solidFill>
                  <a:schemeClr val="tx1"/>
                </a:solidFill>
                <a:latin typeface="Roboto Condensed" panose="020B0604020202020204" charset="0"/>
                <a:ea typeface="Roboto Condensed" panose="020B0604020202020204" charset="0"/>
              </a:rPr>
              <a:t> Proses </a:t>
            </a:r>
            <a:r>
              <a:rPr lang="en-US" sz="2400" dirty="0" err="1">
                <a:solidFill>
                  <a:schemeClr val="tx1"/>
                </a:solidFill>
                <a:latin typeface="Roboto Condensed" panose="020B0604020202020204" charset="0"/>
                <a:ea typeface="Roboto Condensed" panose="020B0604020202020204" charset="0"/>
              </a:rPr>
              <a:t>Penciptaan</a:t>
            </a:r>
            <a:r>
              <a:rPr lang="en-US" sz="2400" dirty="0">
                <a:solidFill>
                  <a:schemeClr val="tx1"/>
                </a:solidFill>
                <a:latin typeface="Roboto Condensed" panose="020B0604020202020204" charset="0"/>
                <a:ea typeface="Roboto Condensed" panose="020B060402020202020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latin typeface="Roboto Condensed" panose="020B0604020202020204" charset="0"/>
                <a:ea typeface="Roboto Condensed" panose="020B0604020202020204" charset="0"/>
              </a:rPr>
              <a:t>Kontrak</a:t>
            </a:r>
            <a:r>
              <a:rPr lang="en-US" sz="2400" dirty="0">
                <a:solidFill>
                  <a:schemeClr val="tx1"/>
                </a:solidFill>
                <a:latin typeface="Roboto Condensed" panose="020B0604020202020204" charset="0"/>
                <a:ea typeface="Roboto Condensed" panose="020B0604020202020204" charset="0"/>
              </a:rPr>
              <a:t> </a:t>
            </a:r>
          </a:p>
          <a:p>
            <a:pPr algn="ctr"/>
            <a:r>
              <a:rPr lang="en-US" sz="1800" dirty="0">
                <a:solidFill>
                  <a:schemeClr val="tx1"/>
                </a:solidFill>
                <a:latin typeface="Roboto Condensed" panose="020B0604020202020204" charset="0"/>
                <a:ea typeface="Roboto Condensed" panose="020B0604020202020204" charset="0"/>
              </a:rPr>
              <a:t>[</a:t>
            </a:r>
            <a:r>
              <a:rPr lang="en-US" sz="1800" dirty="0" err="1">
                <a:solidFill>
                  <a:schemeClr val="tx1"/>
                </a:solidFill>
                <a:latin typeface="Roboto Condensed" panose="020B0604020202020204" charset="0"/>
                <a:ea typeface="Roboto Condensed" panose="020B0604020202020204" charset="0"/>
              </a:rPr>
              <a:t>Kontrak</a:t>
            </a:r>
            <a:r>
              <a:rPr lang="en-US" sz="1800" dirty="0">
                <a:solidFill>
                  <a:schemeClr val="tx1"/>
                </a:solidFill>
                <a:latin typeface="Roboto Condensed" panose="020B0604020202020204" charset="0"/>
                <a:ea typeface="Roboto Condensed" panose="020B0604020202020204" charset="0"/>
              </a:rPr>
              <a:t> Baharu]</a:t>
            </a:r>
          </a:p>
        </p:txBody>
      </p:sp>
      <p:sp>
        <p:nvSpPr>
          <p:cNvPr id="66" name="TextBox 65"/>
          <p:cNvSpPr txBox="1"/>
          <p:nvPr/>
        </p:nvSpPr>
        <p:spPr>
          <a:xfrm>
            <a:off x="1828800" y="895350"/>
            <a:ext cx="1758252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 defTabSz="457200"/>
            <a:r>
              <a:rPr lang="en-US" sz="1200" dirty="0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 </a:t>
            </a:r>
            <a:r>
              <a:rPr lang="en-US" sz="1200" dirty="0" err="1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Butiran</a:t>
            </a:r>
            <a:r>
              <a:rPr lang="en-US" sz="1200" dirty="0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 </a:t>
            </a:r>
            <a:r>
              <a:rPr lang="en-US" sz="1200" dirty="0" err="1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bekalan</a:t>
            </a:r>
            <a:r>
              <a:rPr lang="en-US" sz="1200" dirty="0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/</a:t>
            </a:r>
            <a:r>
              <a:rPr lang="en-US" sz="1200" dirty="0" err="1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perkhidmatan</a:t>
            </a:r>
            <a:r>
              <a:rPr lang="en-US" sz="1200" dirty="0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, </a:t>
            </a:r>
            <a:r>
              <a:rPr lang="en-US" sz="1200" dirty="0" err="1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zon</a:t>
            </a:r>
            <a:r>
              <a:rPr lang="en-US" sz="1200" dirty="0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, </a:t>
            </a:r>
            <a:r>
              <a:rPr lang="en-US" sz="1200" dirty="0" err="1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Agensi</a:t>
            </a:r>
            <a:r>
              <a:rPr lang="en-US" sz="1200" dirty="0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, </a:t>
            </a:r>
            <a:r>
              <a:rPr lang="en-US" sz="1200" dirty="0" err="1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potongan</a:t>
            </a:r>
            <a:r>
              <a:rPr lang="en-US" sz="1200" dirty="0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 </a:t>
            </a:r>
            <a:r>
              <a:rPr lang="en-US" sz="1200" dirty="0" err="1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bayaran</a:t>
            </a:r>
            <a:r>
              <a:rPr lang="en-US" sz="1200" dirty="0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, </a:t>
            </a:r>
            <a:r>
              <a:rPr lang="en-US" sz="1200" dirty="0" err="1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jadual</a:t>
            </a:r>
            <a:r>
              <a:rPr lang="en-US" sz="1200" dirty="0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 </a:t>
            </a:r>
            <a:r>
              <a:rPr lang="en-US" sz="1200" dirty="0" err="1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penghantaran</a:t>
            </a:r>
            <a:r>
              <a:rPr lang="en-US" sz="1200" dirty="0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 &amp; bon</a:t>
            </a:r>
          </a:p>
        </p:txBody>
      </p:sp>
      <p:sp>
        <p:nvSpPr>
          <p:cNvPr id="67" name="TextBox 66"/>
          <p:cNvSpPr txBox="1"/>
          <p:nvPr/>
        </p:nvSpPr>
        <p:spPr>
          <a:xfrm>
            <a:off x="3583663" y="1428750"/>
            <a:ext cx="1521737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 defTabSz="457200"/>
            <a:r>
              <a:rPr lang="en-US" sz="1200" dirty="0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 </a:t>
            </a:r>
            <a:r>
              <a:rPr lang="en-US" sz="1200" dirty="0" err="1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Semak</a:t>
            </a:r>
            <a:r>
              <a:rPr lang="en-US" sz="1200" dirty="0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/ </a:t>
            </a:r>
            <a:r>
              <a:rPr lang="en-US" sz="1200" dirty="0" err="1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pinda</a:t>
            </a:r>
            <a:r>
              <a:rPr lang="en-US" sz="1200" dirty="0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/ Lulus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1905000" y="4070687"/>
            <a:ext cx="1674137" cy="1015663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 defTabSz="457200"/>
            <a:r>
              <a:rPr lang="en-US" sz="1200" dirty="0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 </a:t>
            </a:r>
            <a:r>
              <a:rPr lang="en-US" sz="1200" dirty="0" err="1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Sedia</a:t>
            </a:r>
            <a:r>
              <a:rPr lang="en-US" sz="1200" dirty="0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 </a:t>
            </a:r>
            <a:r>
              <a:rPr lang="en-US" sz="1200" dirty="0" err="1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draf</a:t>
            </a:r>
            <a:r>
              <a:rPr lang="en-US" sz="1200" dirty="0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, </a:t>
            </a:r>
            <a:r>
              <a:rPr lang="en-US" sz="1200" dirty="0" err="1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kelulusan</a:t>
            </a:r>
            <a:r>
              <a:rPr lang="en-US" sz="1200" dirty="0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 BUU, </a:t>
            </a:r>
            <a:r>
              <a:rPr lang="en-US" sz="1200" dirty="0" err="1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muat</a:t>
            </a:r>
            <a:r>
              <a:rPr lang="en-US" sz="1200" dirty="0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 </a:t>
            </a:r>
            <a:r>
              <a:rPr lang="en-US" sz="1200" dirty="0" err="1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naik</a:t>
            </a:r>
            <a:r>
              <a:rPr lang="en-US" sz="1200" dirty="0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 </a:t>
            </a:r>
            <a:r>
              <a:rPr lang="en-US" sz="1200" dirty="0" err="1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dokumen</a:t>
            </a:r>
            <a:r>
              <a:rPr lang="en-US" sz="1200" dirty="0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 </a:t>
            </a:r>
            <a:r>
              <a:rPr lang="en-US" sz="1200" dirty="0" err="1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perjanjian</a:t>
            </a:r>
            <a:r>
              <a:rPr lang="en-US" sz="1200" dirty="0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, </a:t>
            </a:r>
            <a:r>
              <a:rPr lang="en-US" sz="1200" dirty="0" err="1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serah</a:t>
            </a:r>
            <a:r>
              <a:rPr lang="en-US" sz="1200" dirty="0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 </a:t>
            </a:r>
            <a:r>
              <a:rPr lang="en-US" sz="1200" dirty="0" err="1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kepada</a:t>
            </a:r>
            <a:r>
              <a:rPr lang="en-US" sz="1200" dirty="0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 </a:t>
            </a:r>
            <a:r>
              <a:rPr lang="en-US" sz="1200" dirty="0" err="1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Pelulus</a:t>
            </a:r>
            <a:r>
              <a:rPr lang="en-US" sz="1200" dirty="0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 </a:t>
            </a:r>
            <a:r>
              <a:rPr lang="en-US" sz="1200" dirty="0" err="1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Kontrak</a:t>
            </a:r>
            <a:endParaRPr lang="en-US" sz="1200" dirty="0">
              <a:solidFill>
                <a:sysClr val="windowText" lastClr="000000"/>
              </a:solidFill>
              <a:ea typeface="Roboto Condensed" panose="020B0604020202020204" charset="0"/>
              <a:cs typeface="helvetica" panose="020B0604020202020204" pitchFamily="34" charset="0"/>
            </a:endParaRPr>
          </a:p>
        </p:txBody>
      </p:sp>
      <p:sp>
        <p:nvSpPr>
          <p:cNvPr id="69" name="TextBox 68"/>
          <p:cNvSpPr txBox="1"/>
          <p:nvPr/>
        </p:nvSpPr>
        <p:spPr>
          <a:xfrm>
            <a:off x="3581400" y="4092953"/>
            <a:ext cx="1521737" cy="461665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 defTabSz="457200"/>
            <a:r>
              <a:rPr lang="en-US" sz="1200" dirty="0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 </a:t>
            </a:r>
            <a:r>
              <a:rPr lang="en-US" sz="1200" dirty="0" err="1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Semak</a:t>
            </a:r>
            <a:r>
              <a:rPr lang="en-US" sz="1200" dirty="0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/ </a:t>
            </a:r>
            <a:r>
              <a:rPr lang="en-US" sz="1200" dirty="0" err="1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pinda</a:t>
            </a:r>
            <a:r>
              <a:rPr lang="en-US" sz="1200" dirty="0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/ Lulus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5412464" y="849363"/>
            <a:ext cx="1561058" cy="1200329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 defTabSz="457200"/>
            <a:r>
              <a:rPr lang="en-US" sz="1200" dirty="0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 </a:t>
            </a:r>
            <a:r>
              <a:rPr lang="en-US" sz="1200" dirty="0" err="1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Sedia</a:t>
            </a:r>
            <a:r>
              <a:rPr lang="en-US" sz="1200" dirty="0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 </a:t>
            </a:r>
            <a:r>
              <a:rPr lang="en-US" sz="1200" dirty="0" err="1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pesanan</a:t>
            </a:r>
            <a:r>
              <a:rPr lang="en-US" sz="1200" dirty="0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 </a:t>
            </a:r>
            <a:r>
              <a:rPr lang="en-US" sz="1200" dirty="0" err="1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kontrak</a:t>
            </a:r>
            <a:r>
              <a:rPr lang="en-US" sz="1200" dirty="0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 </a:t>
            </a:r>
            <a:r>
              <a:rPr lang="en-US" sz="1200" dirty="0" err="1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berdasarkan</a:t>
            </a:r>
            <a:r>
              <a:rPr lang="en-US" sz="1200" dirty="0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 </a:t>
            </a:r>
            <a:r>
              <a:rPr lang="en-US" sz="1200" dirty="0" err="1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maklumat</a:t>
            </a:r>
            <a:r>
              <a:rPr lang="en-US" sz="1200" dirty="0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 </a:t>
            </a:r>
            <a:r>
              <a:rPr lang="en-US" sz="1200" dirty="0" err="1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butiran</a:t>
            </a:r>
            <a:r>
              <a:rPr lang="en-US" sz="1200" dirty="0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 </a:t>
            </a:r>
            <a:r>
              <a:rPr lang="en-US" sz="1200" dirty="0" err="1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pemenuhan</a:t>
            </a:r>
            <a:r>
              <a:rPr lang="en-US" sz="1200" dirty="0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 yang </a:t>
            </a:r>
            <a:r>
              <a:rPr lang="en-US" sz="1200" dirty="0" err="1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diluluskan</a:t>
            </a:r>
            <a:endParaRPr lang="en-US" sz="1200" dirty="0">
              <a:solidFill>
                <a:sysClr val="windowText" lastClr="000000"/>
              </a:solidFill>
              <a:ea typeface="Roboto Condensed" panose="020B0604020202020204" charset="0"/>
              <a:cs typeface="helvetica" panose="020B0604020202020204" pitchFamily="34" charset="0"/>
            </a:endParaRPr>
          </a:p>
        </p:txBody>
      </p:sp>
      <p:sp>
        <p:nvSpPr>
          <p:cNvPr id="71" name="TextBox 70"/>
          <p:cNvSpPr txBox="1"/>
          <p:nvPr/>
        </p:nvSpPr>
        <p:spPr>
          <a:xfrm>
            <a:off x="5412463" y="4049763"/>
            <a:ext cx="1521737" cy="83099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 defTabSz="457200"/>
            <a:r>
              <a:rPr lang="en-US" sz="1200" dirty="0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 </a:t>
            </a:r>
            <a:r>
              <a:rPr lang="en-US" sz="1200" dirty="0" err="1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Tandatangan</a:t>
            </a:r>
            <a:r>
              <a:rPr lang="en-US" sz="1200" dirty="0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 </a:t>
            </a:r>
            <a:r>
              <a:rPr lang="en-US" sz="1200" dirty="0" err="1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Agensi</a:t>
            </a:r>
            <a:r>
              <a:rPr lang="en-US" sz="1200" dirty="0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 </a:t>
            </a:r>
            <a:r>
              <a:rPr lang="en-US" sz="1200" dirty="0" err="1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dan</a:t>
            </a:r>
            <a:r>
              <a:rPr lang="en-US" sz="1200" dirty="0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 </a:t>
            </a:r>
            <a:r>
              <a:rPr lang="en-US" sz="1200" dirty="0" err="1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pembekal</a:t>
            </a:r>
            <a:r>
              <a:rPr lang="en-US" sz="1200" dirty="0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 </a:t>
            </a:r>
            <a:r>
              <a:rPr lang="en-US" sz="1200" dirty="0" err="1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dan</a:t>
            </a:r>
            <a:r>
              <a:rPr lang="en-US" sz="1200" dirty="0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 </a:t>
            </a:r>
            <a:r>
              <a:rPr lang="en-US" sz="1200" dirty="0" err="1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dimatikan</a:t>
            </a:r>
            <a:r>
              <a:rPr lang="en-US" sz="1200" dirty="0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 </a:t>
            </a:r>
            <a:r>
              <a:rPr lang="en-US" sz="1200" dirty="0" err="1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setem</a:t>
            </a:r>
            <a:endParaRPr lang="en-US" sz="1200" dirty="0">
              <a:solidFill>
                <a:sysClr val="windowText" lastClr="000000"/>
              </a:solidFill>
              <a:ea typeface="Roboto Condensed" panose="020B0604020202020204" charset="0"/>
              <a:cs typeface="helvetica" panose="020B0604020202020204" pitchFamily="34" charset="0"/>
            </a:endParaRPr>
          </a:p>
        </p:txBody>
      </p:sp>
      <p:sp>
        <p:nvSpPr>
          <p:cNvPr id="40" name="TextBox 39"/>
          <p:cNvSpPr txBox="1"/>
          <p:nvPr/>
        </p:nvSpPr>
        <p:spPr>
          <a:xfrm>
            <a:off x="2091244" y="3034665"/>
            <a:ext cx="2157772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/>
              <a:t>(</a:t>
            </a:r>
            <a:r>
              <a:rPr lang="en-US" sz="1200" dirty="0" err="1">
                <a:solidFill>
                  <a:schemeClr val="tx1"/>
                </a:solidFill>
              </a:rPr>
              <a:t>Sekiranya</a:t>
            </a:r>
            <a:r>
              <a:rPr lang="en-US" sz="1200" dirty="0">
                <a:solidFill>
                  <a:schemeClr val="tx1"/>
                </a:solidFill>
              </a:rPr>
              <a:t> </a:t>
            </a:r>
            <a:r>
              <a:rPr lang="en-US" sz="1200" dirty="0" err="1">
                <a:solidFill>
                  <a:schemeClr val="tx1"/>
                </a:solidFill>
              </a:rPr>
              <a:t>kontrak</a:t>
            </a:r>
            <a:r>
              <a:rPr lang="en-US" sz="1200" dirty="0">
                <a:solidFill>
                  <a:schemeClr val="tx1"/>
                </a:solidFill>
              </a:rPr>
              <a:t> </a:t>
            </a:r>
            <a:r>
              <a:rPr lang="en-US" sz="1200" dirty="0" err="1">
                <a:solidFill>
                  <a:schemeClr val="tx1"/>
                </a:solidFill>
              </a:rPr>
              <a:t>mempunyai</a:t>
            </a:r>
            <a:r>
              <a:rPr lang="en-US" sz="1200" dirty="0">
                <a:solidFill>
                  <a:schemeClr val="tx1"/>
                </a:solidFill>
              </a:rPr>
              <a:t> </a:t>
            </a:r>
            <a:r>
              <a:rPr lang="en-US" sz="1200" dirty="0" err="1">
                <a:solidFill>
                  <a:schemeClr val="tx1"/>
                </a:solidFill>
              </a:rPr>
              <a:t>Perjanjian</a:t>
            </a:r>
            <a:r>
              <a:rPr lang="en-US" sz="1200" dirty="0"/>
              <a:t>)</a:t>
            </a:r>
          </a:p>
        </p:txBody>
      </p:sp>
      <p:cxnSp>
        <p:nvCxnSpPr>
          <p:cNvPr id="61" name="Straight Arrow Connector 60"/>
          <p:cNvCxnSpPr/>
          <p:nvPr/>
        </p:nvCxnSpPr>
        <p:spPr>
          <a:xfrm>
            <a:off x="8107194" y="2246152"/>
            <a:ext cx="7565" cy="325598"/>
          </a:xfrm>
          <a:prstGeom prst="straightConnector1">
            <a:avLst/>
          </a:prstGeom>
          <a:ln w="28575">
            <a:solidFill>
              <a:srgbClr val="00B050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489021432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Shape 221"/>
          <p:cNvSpPr txBox="1">
            <a:spLocks noGrp="1"/>
          </p:cNvSpPr>
          <p:nvPr>
            <p:ph type="ctrTitle"/>
          </p:nvPr>
        </p:nvSpPr>
        <p:spPr>
          <a:xfrm>
            <a:off x="-304800" y="3257550"/>
            <a:ext cx="5791200" cy="914400"/>
          </a:xfrm>
          <a:prstGeom prst="rect">
            <a:avLst/>
          </a:prstGeom>
        </p:spPr>
        <p:txBody>
          <a:bodyPr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 dirty="0">
                <a:latin typeface="+mn-lt"/>
              </a:rPr>
              <a:t>1.Objektif Taklimat</a:t>
            </a:r>
            <a:endParaRPr sz="4000" dirty="0">
              <a:latin typeface="+mn-lt"/>
            </a:endParaRPr>
          </a:p>
        </p:txBody>
      </p:sp>
      <p:sp>
        <p:nvSpPr>
          <p:cNvPr id="223" name="Shape 223"/>
          <p:cNvSpPr txBox="1">
            <a:spLocks noGrp="1"/>
          </p:cNvSpPr>
          <p:nvPr>
            <p:ph type="sldNum" idx="12"/>
          </p:nvPr>
        </p:nvSpPr>
        <p:spPr>
          <a:xfrm>
            <a:off x="7618000" y="4636500"/>
            <a:ext cx="1487400" cy="315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878090687"/>
      </p:ext>
    </p:extLst>
  </p:cSld>
  <p:clrMapOvr>
    <a:masterClrMapping/>
  </p:clrMapOvr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le 1"/>
          <p:cNvSpPr txBox="1">
            <a:spLocks/>
          </p:cNvSpPr>
          <p:nvPr/>
        </p:nvSpPr>
        <p:spPr>
          <a:xfrm>
            <a:off x="386442" y="21586"/>
            <a:ext cx="8670847" cy="729842"/>
          </a:xfrm>
          <a:prstGeom prst="rect">
            <a:avLst/>
          </a:prstGeom>
        </p:spPr>
        <p:txBody>
          <a:bodyPr vert="horz" lIns="68580" tIns="34290" rIns="68580" bIns="34290" rtlCol="0" anchor="t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500" b="1" dirty="0" err="1">
                <a:latin typeface="Century Gothic" panose="020B0502020202020204" pitchFamily="34" charset="0"/>
                <a:ea typeface="Arial Unicode MS" panose="020B0604020202020204" pitchFamily="34" charset="-128"/>
                <a:cs typeface="helvetica" panose="020B0604020202020204" pitchFamily="34" charset="0"/>
              </a:rPr>
              <a:t>Aliran</a:t>
            </a:r>
            <a:r>
              <a:rPr lang="en-US" sz="1500" b="1" dirty="0">
                <a:latin typeface="Century Gothic" panose="020B0502020202020204" pitchFamily="34" charset="0"/>
                <a:ea typeface="Arial Unicode MS" panose="020B0604020202020204" pitchFamily="34" charset="-128"/>
                <a:cs typeface="helvetica" panose="020B0604020202020204" pitchFamily="34" charset="0"/>
              </a:rPr>
              <a:t> Proses – </a:t>
            </a:r>
            <a:r>
              <a:rPr lang="en-US" sz="1500" b="1" dirty="0" err="1">
                <a:latin typeface="Century Gothic" panose="020B0502020202020204" pitchFamily="34" charset="0"/>
                <a:ea typeface="Arial Unicode MS" panose="020B0604020202020204" pitchFamily="34" charset="-128"/>
                <a:cs typeface="helvetica" panose="020B0604020202020204" pitchFamily="34" charset="0"/>
              </a:rPr>
              <a:t>Penciptaan</a:t>
            </a:r>
            <a:r>
              <a:rPr lang="en-US" sz="1500" b="1" dirty="0">
                <a:latin typeface="Century Gothic" panose="020B0502020202020204" pitchFamily="34" charset="0"/>
                <a:ea typeface="Arial Unicode MS" panose="020B0604020202020204" pitchFamily="34" charset="-128"/>
                <a:cs typeface="helvetica" panose="020B0604020202020204" pitchFamily="34" charset="0"/>
              </a:rPr>
              <a:t> </a:t>
            </a:r>
            <a:r>
              <a:rPr lang="en-US" sz="1500" b="1" dirty="0" err="1">
                <a:latin typeface="Century Gothic" panose="020B0502020202020204" pitchFamily="34" charset="0"/>
                <a:ea typeface="Arial Unicode MS" panose="020B0604020202020204" pitchFamily="34" charset="-128"/>
                <a:cs typeface="helvetica" panose="020B0604020202020204" pitchFamily="34" charset="0"/>
              </a:rPr>
              <a:t>Kontrak</a:t>
            </a:r>
            <a:r>
              <a:rPr lang="en-US" sz="1500" b="1" dirty="0">
                <a:latin typeface="Century Gothic" panose="020B0502020202020204" pitchFamily="34" charset="0"/>
                <a:ea typeface="Arial Unicode MS" panose="020B0604020202020204" pitchFamily="34" charset="-128"/>
                <a:cs typeface="helvetica" panose="020B0604020202020204" pitchFamily="34" charset="0"/>
              </a:rPr>
              <a:t> Baharu</a:t>
            </a:r>
          </a:p>
          <a:p>
            <a:pPr algn="l"/>
            <a:r>
              <a:rPr lang="en-US" sz="1500" b="1" dirty="0" err="1">
                <a:latin typeface="Century Gothic" panose="020B0502020202020204" pitchFamily="34" charset="0"/>
                <a:cs typeface="helvetica" panose="020B0604020202020204" pitchFamily="34" charset="0"/>
              </a:rPr>
              <a:t>i</a:t>
            </a:r>
            <a:r>
              <a:rPr lang="en-US" sz="1500" b="1" dirty="0">
                <a:latin typeface="Century Gothic" panose="020B0502020202020204" pitchFamily="34" charset="0"/>
                <a:cs typeface="helvetica" panose="020B0604020202020204" pitchFamily="34" charset="0"/>
              </a:rPr>
              <a:t>. </a:t>
            </a:r>
            <a:r>
              <a:rPr lang="en-US" sz="1500" b="1" dirty="0" err="1">
                <a:latin typeface="Century Gothic" panose="020B0502020202020204" pitchFamily="34" charset="0"/>
                <a:cs typeface="helvetica" panose="020B0604020202020204" pitchFamily="34" charset="0"/>
              </a:rPr>
              <a:t>Penyediaan</a:t>
            </a:r>
            <a:r>
              <a:rPr lang="en-US" sz="1500" b="1" dirty="0">
                <a:latin typeface="Century Gothic" panose="020B0502020202020204" pitchFamily="34" charset="0"/>
                <a:cs typeface="helvetica" panose="020B0604020202020204" pitchFamily="34" charset="0"/>
              </a:rPr>
              <a:t> </a:t>
            </a:r>
            <a:r>
              <a:rPr lang="en-US" sz="1500" b="1" dirty="0" err="1">
                <a:latin typeface="Century Gothic" panose="020B0502020202020204" pitchFamily="34" charset="0"/>
                <a:cs typeface="helvetica" panose="020B0604020202020204" pitchFamily="34" charset="0"/>
              </a:rPr>
              <a:t>Maklumat</a:t>
            </a:r>
            <a:r>
              <a:rPr lang="en-US" sz="1500" b="1" dirty="0">
                <a:latin typeface="Century Gothic" panose="020B0502020202020204" pitchFamily="34" charset="0"/>
                <a:cs typeface="helvetica" panose="020B0604020202020204" pitchFamily="34" charset="0"/>
              </a:rPr>
              <a:t> </a:t>
            </a:r>
            <a:r>
              <a:rPr lang="en-US" sz="1500" b="1" dirty="0" err="1">
                <a:latin typeface="Century Gothic" panose="020B0502020202020204" pitchFamily="34" charset="0"/>
                <a:cs typeface="helvetica" panose="020B0604020202020204" pitchFamily="34" charset="0"/>
              </a:rPr>
              <a:t>Pemenuhan</a:t>
            </a:r>
            <a:endParaRPr lang="en-US" sz="1500" b="1" dirty="0">
              <a:latin typeface="Century Gothic" panose="020B0502020202020204" pitchFamily="34" charset="0"/>
              <a:cs typeface="helvetica" panose="020B0604020202020204" pitchFamily="34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92064852"/>
              </p:ext>
            </p:extLst>
          </p:nvPr>
        </p:nvGraphicFramePr>
        <p:xfrm>
          <a:off x="199664" y="667987"/>
          <a:ext cx="8857627" cy="4272391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3691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31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070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74808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402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303563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/>
                        <a:t>Bil</a:t>
                      </a:r>
                      <a:endParaRPr lang="en-MY" sz="12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/>
                        <a:t>Aktiviti</a:t>
                      </a:r>
                      <a:endParaRPr lang="en-MY" sz="12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/>
                        <a:t>Carta</a:t>
                      </a:r>
                      <a:r>
                        <a:rPr lang="en-US" sz="1200" dirty="0"/>
                        <a:t> </a:t>
                      </a:r>
                      <a:r>
                        <a:rPr lang="en-US" sz="1200" dirty="0" err="1"/>
                        <a:t>Aliran</a:t>
                      </a:r>
                      <a:endParaRPr lang="en-MY" sz="12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/>
                        <a:t>Tindakan</a:t>
                      </a:r>
                      <a:endParaRPr lang="en-MY" sz="12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/>
                        <a:t>Tanggung</a:t>
                      </a:r>
                      <a:endParaRPr lang="en-US" sz="1200" dirty="0"/>
                    </a:p>
                    <a:p>
                      <a:pPr algn="ctr"/>
                      <a:r>
                        <a:rPr lang="en-US" sz="1200" dirty="0" err="1"/>
                        <a:t>Jawab</a:t>
                      </a:r>
                      <a:endParaRPr lang="en-MY" sz="12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80015">
                <a:tc>
                  <a:txBody>
                    <a:bodyPr/>
                    <a:lstStyle/>
                    <a:p>
                      <a:r>
                        <a:rPr lang="en-US" sz="1100" dirty="0"/>
                        <a:t>1</a:t>
                      </a:r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 dirty="0" err="1"/>
                        <a:t>Pemilihan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Pembekal</a:t>
                      </a:r>
                      <a:r>
                        <a:rPr lang="en-US" sz="1100" dirty="0"/>
                        <a:t>(</a:t>
                      </a:r>
                      <a:r>
                        <a:rPr lang="en-US" sz="1100" dirty="0" err="1"/>
                        <a:t>Modul</a:t>
                      </a:r>
                      <a:r>
                        <a:rPr lang="en-US" sz="1100" dirty="0"/>
                        <a:t> QT/DP)</a:t>
                      </a:r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r>
                        <a:rPr lang="en-US" sz="1100" dirty="0" err="1"/>
                        <a:t>Pemilihan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Pembekal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dan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pengeluaran</a:t>
                      </a:r>
                      <a:r>
                        <a:rPr lang="en-US" sz="1100" baseline="0" dirty="0"/>
                        <a:t> SST</a:t>
                      </a:r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err="1"/>
                        <a:t>Urus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Setia</a:t>
                      </a:r>
                      <a:endParaRPr lang="en-MY" sz="11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78923">
                <a:tc>
                  <a:txBody>
                    <a:bodyPr/>
                    <a:lstStyle/>
                    <a:p>
                      <a:r>
                        <a:rPr lang="en-MY" sz="1100" dirty="0"/>
                        <a:t>2.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err="1"/>
                        <a:t>Penyediaan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Maklumat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Pemenuhan</a:t>
                      </a:r>
                      <a:r>
                        <a:rPr lang="en-US" sz="1100" dirty="0"/>
                        <a:t> (</a:t>
                      </a:r>
                      <a:r>
                        <a:rPr lang="en-US" sz="1100" dirty="0" err="1"/>
                        <a:t>Bekalan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dan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Perkhidmatan</a:t>
                      </a:r>
                      <a:r>
                        <a:rPr lang="en-US" sz="1100" dirty="0"/>
                        <a:t>)</a:t>
                      </a:r>
                      <a:endParaRPr lang="en-MY" sz="1100" dirty="0"/>
                    </a:p>
                    <a:p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r>
                        <a:rPr lang="en-US" sz="1100" dirty="0" err="1"/>
                        <a:t>Perincian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Maklumat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Pemenuhan</a:t>
                      </a:r>
                      <a:r>
                        <a:rPr lang="en-US" sz="1100" baseline="0" dirty="0"/>
                        <a:t> (</a:t>
                      </a:r>
                      <a:r>
                        <a:rPr lang="en-US" sz="1100" baseline="0" dirty="0" err="1"/>
                        <a:t>bekalan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dan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perkhidmatan</a:t>
                      </a:r>
                      <a:r>
                        <a:rPr lang="en-US" sz="1100" baseline="0" dirty="0"/>
                        <a:t>) </a:t>
                      </a:r>
                      <a:r>
                        <a:rPr lang="en-US" sz="1100" baseline="0" dirty="0" err="1"/>
                        <a:t>diterima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daripada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modul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Pemilihan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Pembekal</a:t>
                      </a:r>
                      <a:r>
                        <a:rPr lang="en-US" sz="1100" baseline="0" dirty="0"/>
                        <a:t> (</a:t>
                      </a:r>
                      <a:r>
                        <a:rPr lang="en-US" sz="1100" baseline="0" dirty="0" err="1"/>
                        <a:t>iaitu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daripada</a:t>
                      </a:r>
                      <a:r>
                        <a:rPr lang="en-US" sz="1100" baseline="0" dirty="0"/>
                        <a:t> SST) </a:t>
                      </a:r>
                      <a:r>
                        <a:rPr lang="en-US" sz="1100" baseline="0" dirty="0" err="1"/>
                        <a:t>dan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dipaparkan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secara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otomatik</a:t>
                      </a:r>
                      <a:endParaRPr lang="en-US" sz="1100" baseline="0" dirty="0"/>
                    </a:p>
                    <a:p>
                      <a:pPr marL="0" indent="0" algn="just">
                        <a:buFont typeface="Arial" pitchFamily="34" charset="0"/>
                        <a:buNone/>
                      </a:pPr>
                      <a:endParaRPr lang="en-US" sz="1100" dirty="0"/>
                    </a:p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r>
                        <a:rPr lang="en-US" sz="1100" dirty="0" err="1"/>
                        <a:t>Menyediakan</a:t>
                      </a:r>
                      <a:r>
                        <a:rPr lang="en-US" sz="1100" dirty="0"/>
                        <a:t>/</a:t>
                      </a:r>
                      <a:r>
                        <a:rPr lang="en-US" sz="1100" dirty="0" err="1"/>
                        <a:t>melengkapkan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Maklumat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Pemenuhan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dan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menyerahkan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kepada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Pelulus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untuk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kelulusan</a:t>
                      </a:r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MY" sz="1100" dirty="0" err="1"/>
                        <a:t>Sistem</a:t>
                      </a:r>
                      <a:r>
                        <a:rPr lang="en-MY" sz="1100" dirty="0"/>
                        <a:t> </a:t>
                      </a:r>
                      <a:r>
                        <a:rPr lang="en-MY" sz="1100" dirty="0" err="1"/>
                        <a:t>eP</a:t>
                      </a:r>
                      <a:endParaRPr lang="en-MY" sz="1100" dirty="0"/>
                    </a:p>
                    <a:p>
                      <a:pPr algn="ctr"/>
                      <a:endParaRPr lang="en-MY" sz="1100" dirty="0"/>
                    </a:p>
                    <a:p>
                      <a:pPr algn="ctr"/>
                      <a:endParaRPr lang="en-MY" sz="1100" dirty="0"/>
                    </a:p>
                    <a:p>
                      <a:pPr algn="ctr"/>
                      <a:endParaRPr lang="en-MY" sz="1100" dirty="0"/>
                    </a:p>
                    <a:p>
                      <a:pPr algn="ctr"/>
                      <a:endParaRPr lang="en-MY" sz="1100" dirty="0"/>
                    </a:p>
                    <a:p>
                      <a:pPr algn="ctr"/>
                      <a:r>
                        <a:rPr lang="en-MY" sz="1100" dirty="0" err="1"/>
                        <a:t>Pentadbir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Kontrak</a:t>
                      </a:r>
                      <a:endParaRPr lang="en-MY" sz="11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83191">
                <a:tc>
                  <a:txBody>
                    <a:bodyPr/>
                    <a:lstStyle/>
                    <a:p>
                      <a:r>
                        <a:rPr lang="en-MY" sz="1100" dirty="0"/>
                        <a:t>3.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MY" sz="1100" dirty="0" err="1"/>
                        <a:t>Semakan</a:t>
                      </a:r>
                      <a:r>
                        <a:rPr lang="en-MY" sz="1100" dirty="0"/>
                        <a:t> </a:t>
                      </a:r>
                      <a:r>
                        <a:rPr lang="en-MY" sz="1100" dirty="0" err="1"/>
                        <a:t>Maklumat</a:t>
                      </a:r>
                      <a:r>
                        <a:rPr lang="en-MY" sz="1100" dirty="0"/>
                        <a:t> </a:t>
                      </a:r>
                      <a:r>
                        <a:rPr lang="en-MY" sz="1100" dirty="0" err="1"/>
                        <a:t>Pemenuhan</a:t>
                      </a:r>
                      <a:endParaRPr lang="en-MY" sz="1100" dirty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/>
                        <a:t>(</a:t>
                      </a:r>
                      <a:r>
                        <a:rPr lang="en-US" sz="1100" dirty="0" err="1"/>
                        <a:t>Bekalan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dan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Perkhidmatan</a:t>
                      </a:r>
                      <a:r>
                        <a:rPr lang="en-US" sz="1100" dirty="0"/>
                        <a:t>)</a:t>
                      </a:r>
                      <a:r>
                        <a:rPr lang="en-MY" sz="1100" dirty="0"/>
                        <a:t> 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r>
                        <a:rPr lang="en-MY" sz="1100" dirty="0" err="1"/>
                        <a:t>Pelulus</a:t>
                      </a:r>
                      <a:r>
                        <a:rPr lang="en-MY" sz="1100" dirty="0"/>
                        <a:t> </a:t>
                      </a:r>
                      <a:r>
                        <a:rPr lang="en-MY" sz="1100" dirty="0" err="1"/>
                        <a:t>menerima</a:t>
                      </a:r>
                      <a:r>
                        <a:rPr lang="en-MY" sz="1100" dirty="0"/>
                        <a:t>  </a:t>
                      </a:r>
                      <a:r>
                        <a:rPr lang="en-US" sz="1100" baseline="0" dirty="0" err="1"/>
                        <a:t>Maklumat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Pemenuhan</a:t>
                      </a:r>
                      <a:r>
                        <a:rPr lang="en-MY" sz="1100" baseline="0" dirty="0"/>
                        <a:t> (</a:t>
                      </a:r>
                      <a:r>
                        <a:rPr lang="en-MY" sz="1100" baseline="0" dirty="0" err="1"/>
                        <a:t>bekalan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dan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perkhidmatan</a:t>
                      </a:r>
                      <a:r>
                        <a:rPr lang="en-MY" sz="1100" baseline="0" dirty="0"/>
                        <a:t>) </a:t>
                      </a:r>
                      <a:r>
                        <a:rPr lang="en-MY" sz="1100" baseline="0" dirty="0" err="1"/>
                        <a:t>daripada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Pentadbir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Kontrak</a:t>
                      </a:r>
                      <a:endParaRPr lang="en-MY" sz="1100" baseline="0" dirty="0"/>
                    </a:p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endParaRPr lang="en-MY" sz="1100" baseline="0" dirty="0"/>
                    </a:p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r>
                        <a:rPr lang="en-MY" sz="1100" baseline="0" dirty="0" err="1"/>
                        <a:t>Membuat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semakan</a:t>
                      </a:r>
                      <a:r>
                        <a:rPr lang="en-MY" sz="1100" baseline="0" dirty="0"/>
                        <a:t>/</a:t>
                      </a:r>
                      <a:r>
                        <a:rPr lang="en-MY" sz="1100" baseline="0" dirty="0" err="1"/>
                        <a:t>kemas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kini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dan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mengesahkan</a:t>
                      </a:r>
                      <a:r>
                        <a:rPr lang="en-MY" sz="1100" baseline="0" dirty="0"/>
                        <a:t> </a:t>
                      </a:r>
                      <a:r>
                        <a:rPr lang="en-US" sz="1100" baseline="0" dirty="0" err="1"/>
                        <a:t>Maklumat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Pemenuhan</a:t>
                      </a:r>
                      <a:r>
                        <a:rPr lang="en-US" sz="1100" baseline="0" dirty="0"/>
                        <a:t> </a:t>
                      </a:r>
                      <a:r>
                        <a:rPr lang="en-MY" sz="1100" baseline="0" dirty="0" err="1"/>
                        <a:t>untuk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diteruskan</a:t>
                      </a:r>
                      <a:r>
                        <a:rPr lang="en-MY" sz="1100" baseline="0" dirty="0"/>
                        <a:t> proses </a:t>
                      </a:r>
                      <a:r>
                        <a:rPr lang="en-MY" sz="1100" baseline="0" dirty="0" err="1"/>
                        <a:t>pemenuhan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bekalan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dan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perkhidmatan</a:t>
                      </a:r>
                      <a:r>
                        <a:rPr lang="en-MY" sz="1100" baseline="0" dirty="0"/>
                        <a:t> (</a:t>
                      </a:r>
                      <a:r>
                        <a:rPr lang="en-MY" sz="1100" baseline="0" dirty="0" err="1"/>
                        <a:t>pengeluaran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pesanan</a:t>
                      </a:r>
                      <a:r>
                        <a:rPr lang="en-MY" sz="1100" baseline="0" dirty="0"/>
                        <a:t>)</a:t>
                      </a:r>
                    </a:p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MY" sz="1100" dirty="0" err="1"/>
                        <a:t>Pelulus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Kontrak</a:t>
                      </a:r>
                      <a:endParaRPr lang="en-MY" sz="11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577928">
                <a:tc>
                  <a:txBody>
                    <a:bodyPr/>
                    <a:lstStyle/>
                    <a:p>
                      <a:r>
                        <a:rPr lang="en-MY" sz="1100" dirty="0"/>
                        <a:t>4.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MY" sz="1100" dirty="0"/>
                        <a:t>Proses </a:t>
                      </a:r>
                      <a:r>
                        <a:rPr lang="en-MY" sz="1100" dirty="0" err="1"/>
                        <a:t>Pemenuhan</a:t>
                      </a:r>
                      <a:r>
                        <a:rPr lang="en-MY" sz="1100" dirty="0"/>
                        <a:t> – Fulfilment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r>
                        <a:rPr lang="en-MY" sz="1100" dirty="0" err="1"/>
                        <a:t>Menyediakan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Pesanan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Kontrak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berdasarkan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Maklumat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Pemenuhan</a:t>
                      </a:r>
                      <a:r>
                        <a:rPr lang="en-MY" sz="1100" baseline="0" dirty="0"/>
                        <a:t> yang </a:t>
                      </a:r>
                      <a:r>
                        <a:rPr lang="en-MY" sz="1100" baseline="0" dirty="0" err="1"/>
                        <a:t>disediakan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oleh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Pentadbir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Kontrak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dan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Pelulus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Kontrak</a:t>
                      </a:r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MY" sz="1100" dirty="0" err="1"/>
                        <a:t>Peminta</a:t>
                      </a:r>
                      <a:endParaRPr lang="en-MY" sz="11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cxnSp>
        <p:nvCxnSpPr>
          <p:cNvPr id="19" name="Straight Arrow Connector 18"/>
          <p:cNvCxnSpPr>
            <a:stCxn id="20" idx="3"/>
            <a:endCxn id="21" idx="0"/>
          </p:cNvCxnSpPr>
          <p:nvPr/>
        </p:nvCxnSpPr>
        <p:spPr>
          <a:xfrm>
            <a:off x="2894141" y="1504953"/>
            <a:ext cx="5159" cy="251597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>
            <a:stCxn id="21" idx="2"/>
            <a:endCxn id="32" idx="0"/>
          </p:cNvCxnSpPr>
          <p:nvPr/>
        </p:nvCxnSpPr>
        <p:spPr>
          <a:xfrm flipH="1">
            <a:off x="2898270" y="2330569"/>
            <a:ext cx="1030" cy="790862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Pentagon 19"/>
          <p:cNvSpPr/>
          <p:nvPr/>
        </p:nvSpPr>
        <p:spPr>
          <a:xfrm rot="5400000">
            <a:off x="2661205" y="752569"/>
            <a:ext cx="465871" cy="1038896"/>
          </a:xfrm>
          <a:prstGeom prst="homePlat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endParaRPr lang="en-US" sz="1100" dirty="0">
              <a:latin typeface="Century Gothic" panose="020B0502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493199" y="999221"/>
            <a:ext cx="848690" cy="40780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sz="1100" dirty="0" err="1">
                <a:solidFill>
                  <a:schemeClr val="bg1"/>
                </a:solidFill>
              </a:rPr>
              <a:t>Pemilihan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Pembekal</a:t>
            </a:r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2117847" y="1756550"/>
            <a:ext cx="1562906" cy="57402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1200" dirty="0" err="1">
                <a:solidFill>
                  <a:prstClr val="white"/>
                </a:solidFill>
              </a:rPr>
              <a:t>Penyediaan</a:t>
            </a:r>
            <a:r>
              <a:rPr lang="en-US" sz="1200" dirty="0">
                <a:solidFill>
                  <a:prstClr val="white"/>
                </a:solidFill>
              </a:rPr>
              <a:t> </a:t>
            </a:r>
            <a:r>
              <a:rPr lang="en-US" sz="1200" dirty="0" err="1">
                <a:solidFill>
                  <a:prstClr val="white"/>
                </a:solidFill>
              </a:rPr>
              <a:t>Maklumat</a:t>
            </a:r>
            <a:r>
              <a:rPr lang="en-US" sz="1200" dirty="0">
                <a:solidFill>
                  <a:prstClr val="white"/>
                </a:solidFill>
              </a:rPr>
              <a:t> </a:t>
            </a:r>
            <a:r>
              <a:rPr lang="en-US" sz="1200" dirty="0" err="1">
                <a:solidFill>
                  <a:prstClr val="white"/>
                </a:solidFill>
              </a:rPr>
              <a:t>Pemenuhan</a:t>
            </a:r>
            <a:endParaRPr lang="en-MY" sz="1200" dirty="0">
              <a:solidFill>
                <a:prstClr val="white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1985566" y="3121432"/>
            <a:ext cx="1825408" cy="383885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1200" dirty="0" err="1">
                <a:solidFill>
                  <a:prstClr val="white"/>
                </a:solidFill>
              </a:rPr>
              <a:t>Semakan</a:t>
            </a:r>
            <a:r>
              <a:rPr lang="en-US" sz="1200" dirty="0">
                <a:solidFill>
                  <a:prstClr val="white"/>
                </a:solidFill>
              </a:rPr>
              <a:t> </a:t>
            </a:r>
            <a:r>
              <a:rPr lang="en-US" sz="1200" dirty="0" err="1">
                <a:solidFill>
                  <a:prstClr val="white"/>
                </a:solidFill>
              </a:rPr>
              <a:t>Maklumat</a:t>
            </a:r>
            <a:r>
              <a:rPr lang="en-US" sz="1200" dirty="0">
                <a:solidFill>
                  <a:prstClr val="white"/>
                </a:solidFill>
              </a:rPr>
              <a:t> </a:t>
            </a:r>
            <a:r>
              <a:rPr lang="en-US" sz="1200" dirty="0" err="1">
                <a:solidFill>
                  <a:prstClr val="white"/>
                </a:solidFill>
              </a:rPr>
              <a:t>Pemenuhan</a:t>
            </a:r>
            <a:endParaRPr lang="en-MY" sz="1200" dirty="0">
              <a:solidFill>
                <a:prstClr val="white"/>
              </a:solidFill>
            </a:endParaRPr>
          </a:p>
        </p:txBody>
      </p:sp>
      <p:sp>
        <p:nvSpPr>
          <p:cNvPr id="45" name="Diamond 44"/>
          <p:cNvSpPr/>
          <p:nvPr/>
        </p:nvSpPr>
        <p:spPr>
          <a:xfrm>
            <a:off x="2034934" y="3771883"/>
            <a:ext cx="1718513" cy="439343"/>
          </a:xfrm>
          <a:prstGeom prst="diamond">
            <a:avLst/>
          </a:prstGeom>
          <a:solidFill>
            <a:schemeClr val="accent3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1200" dirty="0">
                <a:solidFill>
                  <a:prstClr val="white"/>
                </a:solidFill>
              </a:rPr>
              <a:t>Lulus?</a:t>
            </a:r>
            <a:endParaRPr lang="en-MY" sz="1200" dirty="0">
              <a:solidFill>
                <a:prstClr val="white"/>
              </a:solidFill>
            </a:endParaRPr>
          </a:p>
        </p:txBody>
      </p:sp>
      <p:sp>
        <p:nvSpPr>
          <p:cNvPr id="66" name="Pentagon 65"/>
          <p:cNvSpPr/>
          <p:nvPr/>
        </p:nvSpPr>
        <p:spPr>
          <a:xfrm rot="5400000">
            <a:off x="2693845" y="4148659"/>
            <a:ext cx="406877" cy="1038896"/>
          </a:xfrm>
          <a:prstGeom prst="homePlat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endParaRPr lang="en-US" sz="1100" dirty="0">
              <a:latin typeface="Century Gothic" panose="020B0502020202020204" pitchFamily="34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2467158" y="4472106"/>
            <a:ext cx="958745" cy="23852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sz="1100" dirty="0" err="1">
                <a:solidFill>
                  <a:schemeClr val="bg1"/>
                </a:solidFill>
              </a:rPr>
              <a:t>Pemenuhan</a:t>
            </a:r>
            <a:endParaRPr lang="en-US" sz="1100" dirty="0">
              <a:solidFill>
                <a:schemeClr val="bg1"/>
              </a:solidFill>
            </a:endParaRPr>
          </a:p>
        </p:txBody>
      </p:sp>
      <p:cxnSp>
        <p:nvCxnSpPr>
          <p:cNvPr id="68" name="Straight Arrow Connector 67"/>
          <p:cNvCxnSpPr>
            <a:stCxn id="45" idx="2"/>
            <a:endCxn id="66" idx="1"/>
          </p:cNvCxnSpPr>
          <p:nvPr/>
        </p:nvCxnSpPr>
        <p:spPr>
          <a:xfrm>
            <a:off x="2894191" y="4211226"/>
            <a:ext cx="3092" cy="253442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Arrow Connector 70"/>
          <p:cNvCxnSpPr>
            <a:stCxn id="32" idx="2"/>
            <a:endCxn id="45" idx="0"/>
          </p:cNvCxnSpPr>
          <p:nvPr/>
        </p:nvCxnSpPr>
        <p:spPr>
          <a:xfrm flipH="1">
            <a:off x="2894190" y="3505317"/>
            <a:ext cx="4080" cy="266566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3614547" y="3777799"/>
            <a:ext cx="595136" cy="2077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sz="900" b="1" dirty="0" err="1">
                <a:solidFill>
                  <a:schemeClr val="tx1"/>
                </a:solidFill>
              </a:rPr>
              <a:t>Tidak</a:t>
            </a:r>
            <a:endParaRPr lang="en-US" sz="900" b="1" dirty="0">
              <a:solidFill>
                <a:schemeClr val="tx1"/>
              </a:solidFill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2920290" y="4182174"/>
            <a:ext cx="595136" cy="2077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sz="900" b="1" dirty="0" err="1">
                <a:solidFill>
                  <a:schemeClr val="tx1"/>
                </a:solidFill>
              </a:rPr>
              <a:t>Ya</a:t>
            </a:r>
            <a:endParaRPr lang="en-US" sz="900" b="1" dirty="0">
              <a:solidFill>
                <a:schemeClr val="tx1"/>
              </a:solidFill>
            </a:endParaRPr>
          </a:p>
        </p:txBody>
      </p:sp>
      <p:cxnSp>
        <p:nvCxnSpPr>
          <p:cNvPr id="30" name="Elbow Connector 29"/>
          <p:cNvCxnSpPr>
            <a:stCxn id="45" idx="3"/>
            <a:endCxn id="21" idx="3"/>
          </p:cNvCxnSpPr>
          <p:nvPr/>
        </p:nvCxnSpPr>
        <p:spPr>
          <a:xfrm flipH="1" flipV="1">
            <a:off x="3680753" y="2043559"/>
            <a:ext cx="72694" cy="1947995"/>
          </a:xfrm>
          <a:prstGeom prst="bentConnector3">
            <a:avLst>
              <a:gd name="adj1" fmla="val -343329"/>
            </a:avLst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55682520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le 1"/>
          <p:cNvSpPr txBox="1">
            <a:spLocks/>
          </p:cNvSpPr>
          <p:nvPr/>
        </p:nvSpPr>
        <p:spPr>
          <a:xfrm>
            <a:off x="456588" y="-2268"/>
            <a:ext cx="8670847" cy="729842"/>
          </a:xfrm>
          <a:prstGeom prst="rect">
            <a:avLst/>
          </a:prstGeom>
        </p:spPr>
        <p:txBody>
          <a:bodyPr vert="horz" lIns="68580" tIns="34290" rIns="68580" bIns="34290" rtlCol="0" anchor="t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500" b="1" dirty="0" err="1">
                <a:latin typeface="Century Gothic" panose="020B0502020202020204" pitchFamily="34" charset="0"/>
                <a:ea typeface="Arial Unicode MS" panose="020B0604020202020204" pitchFamily="34" charset="-128"/>
                <a:cs typeface="helvetica" panose="020B0604020202020204" pitchFamily="34" charset="0"/>
              </a:rPr>
              <a:t>Aliran</a:t>
            </a:r>
            <a:r>
              <a:rPr lang="en-US" sz="1500" b="1" dirty="0">
                <a:latin typeface="Century Gothic" panose="020B0502020202020204" pitchFamily="34" charset="0"/>
                <a:ea typeface="Arial Unicode MS" panose="020B0604020202020204" pitchFamily="34" charset="-128"/>
                <a:cs typeface="helvetica" panose="020B0604020202020204" pitchFamily="34" charset="0"/>
              </a:rPr>
              <a:t> Proses – </a:t>
            </a:r>
            <a:r>
              <a:rPr lang="en-US" sz="1500" b="1" dirty="0" err="1">
                <a:latin typeface="Century Gothic" panose="020B0502020202020204" pitchFamily="34" charset="0"/>
                <a:ea typeface="Arial Unicode MS" panose="020B0604020202020204" pitchFamily="34" charset="-128"/>
                <a:cs typeface="helvetica" panose="020B0604020202020204" pitchFamily="34" charset="0"/>
              </a:rPr>
              <a:t>Penciptaan</a:t>
            </a:r>
            <a:r>
              <a:rPr lang="en-US" sz="1500" b="1" dirty="0">
                <a:latin typeface="Century Gothic" panose="020B0502020202020204" pitchFamily="34" charset="0"/>
                <a:ea typeface="Arial Unicode MS" panose="020B0604020202020204" pitchFamily="34" charset="-128"/>
                <a:cs typeface="helvetica" panose="020B0604020202020204" pitchFamily="34" charset="0"/>
              </a:rPr>
              <a:t> </a:t>
            </a:r>
            <a:r>
              <a:rPr lang="en-US" sz="1500" b="1" dirty="0" err="1">
                <a:latin typeface="Century Gothic" panose="020B0502020202020204" pitchFamily="34" charset="0"/>
                <a:ea typeface="Arial Unicode MS" panose="020B0604020202020204" pitchFamily="34" charset="-128"/>
                <a:cs typeface="helvetica" panose="020B0604020202020204" pitchFamily="34" charset="0"/>
              </a:rPr>
              <a:t>Kontrak</a:t>
            </a:r>
            <a:r>
              <a:rPr lang="en-US" sz="1500" b="1" dirty="0">
                <a:latin typeface="Century Gothic" panose="020B0502020202020204" pitchFamily="34" charset="0"/>
                <a:ea typeface="Arial Unicode MS" panose="020B0604020202020204" pitchFamily="34" charset="-128"/>
                <a:cs typeface="helvetica" panose="020B0604020202020204" pitchFamily="34" charset="0"/>
              </a:rPr>
              <a:t> Baharu</a:t>
            </a:r>
          </a:p>
          <a:p>
            <a:pPr algn="l"/>
            <a:r>
              <a:rPr lang="en-US" sz="1500" b="1" dirty="0">
                <a:latin typeface="Century Gothic" panose="020B0502020202020204" pitchFamily="34" charset="0"/>
                <a:cs typeface="helvetica" panose="020B0604020202020204" pitchFamily="34" charset="0"/>
              </a:rPr>
              <a:t>ii. </a:t>
            </a:r>
            <a:r>
              <a:rPr lang="en-US" sz="1500" b="1" dirty="0" err="1">
                <a:latin typeface="Century Gothic" panose="020B0502020202020204" pitchFamily="34" charset="0"/>
                <a:cs typeface="helvetica" panose="020B0604020202020204" pitchFamily="34" charset="0"/>
              </a:rPr>
              <a:t>Penyediaan</a:t>
            </a:r>
            <a:r>
              <a:rPr lang="en-US" sz="1500" b="1" dirty="0">
                <a:latin typeface="Century Gothic" panose="020B0502020202020204" pitchFamily="34" charset="0"/>
                <a:cs typeface="helvetica" panose="020B0604020202020204" pitchFamily="34" charset="0"/>
              </a:rPr>
              <a:t> </a:t>
            </a:r>
            <a:r>
              <a:rPr lang="en-US" sz="1500" b="1" dirty="0" err="1">
                <a:latin typeface="Century Gothic" panose="020B0502020202020204" pitchFamily="34" charset="0"/>
                <a:cs typeface="helvetica" panose="020B0604020202020204" pitchFamily="34" charset="0"/>
              </a:rPr>
              <a:t>Perjanjian</a:t>
            </a:r>
            <a:r>
              <a:rPr lang="en-US" sz="1500" b="1" dirty="0">
                <a:latin typeface="Century Gothic" panose="020B0502020202020204" pitchFamily="34" charset="0"/>
                <a:cs typeface="helvetica" panose="020B0604020202020204" pitchFamily="34" charset="0"/>
              </a:rPr>
              <a:t> </a:t>
            </a:r>
            <a:r>
              <a:rPr lang="en-US" sz="1500" b="1" dirty="0" err="1">
                <a:latin typeface="Century Gothic" panose="020B0502020202020204" pitchFamily="34" charset="0"/>
                <a:cs typeface="helvetica" panose="020B0604020202020204" pitchFamily="34" charset="0"/>
              </a:rPr>
              <a:t>Atas</a:t>
            </a:r>
            <a:r>
              <a:rPr lang="en-US" sz="1500" b="1" dirty="0">
                <a:latin typeface="Century Gothic" panose="020B0502020202020204" pitchFamily="34" charset="0"/>
                <a:cs typeface="helvetica" panose="020B0604020202020204" pitchFamily="34" charset="0"/>
              </a:rPr>
              <a:t> </a:t>
            </a:r>
            <a:r>
              <a:rPr lang="en-US" sz="1500" b="1" dirty="0" err="1">
                <a:latin typeface="Century Gothic" panose="020B0502020202020204" pitchFamily="34" charset="0"/>
                <a:cs typeface="helvetica" panose="020B0604020202020204" pitchFamily="34" charset="0"/>
              </a:rPr>
              <a:t>Talian</a:t>
            </a:r>
            <a:endParaRPr lang="en-US" sz="1500" b="1" dirty="0">
              <a:latin typeface="Century Gothic" panose="020B0502020202020204" pitchFamily="34" charset="0"/>
              <a:cs typeface="helvetica" panose="020B0604020202020204" pitchFamily="34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101547525"/>
              </p:ext>
            </p:extLst>
          </p:nvPr>
        </p:nvGraphicFramePr>
        <p:xfrm>
          <a:off x="263725" y="627684"/>
          <a:ext cx="8843832" cy="4361693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3685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085775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95959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819646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73882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26828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/>
                        <a:t>Bil</a:t>
                      </a:r>
                      <a:endParaRPr lang="en-MY" sz="12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/>
                        <a:t>Aktiviti</a:t>
                      </a:r>
                      <a:endParaRPr lang="en-MY" sz="12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/>
                        <a:t>Carta</a:t>
                      </a:r>
                      <a:r>
                        <a:rPr lang="en-US" sz="1200" dirty="0"/>
                        <a:t> </a:t>
                      </a:r>
                      <a:r>
                        <a:rPr lang="en-US" sz="1200" dirty="0" err="1"/>
                        <a:t>Aliran</a:t>
                      </a:r>
                      <a:endParaRPr lang="en-MY" sz="12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/>
                        <a:t>Tindakan</a:t>
                      </a:r>
                      <a:endParaRPr lang="en-MY" sz="12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/>
                        <a:t>Tanggungjawab</a:t>
                      </a:r>
                      <a:endParaRPr lang="en-MY" sz="12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06530">
                <a:tc>
                  <a:txBody>
                    <a:bodyPr/>
                    <a:lstStyle/>
                    <a:p>
                      <a:r>
                        <a:rPr lang="en-US" sz="1100" dirty="0"/>
                        <a:t>1</a:t>
                      </a:r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 dirty="0" err="1"/>
                        <a:t>Pemilihan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Pembekal</a:t>
                      </a:r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r>
                        <a:rPr lang="en-US" sz="1100" dirty="0" err="1"/>
                        <a:t>Pemilihan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Pembekal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dan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pengeluaran</a:t>
                      </a:r>
                      <a:r>
                        <a:rPr lang="en-US" sz="1100" baseline="0" dirty="0"/>
                        <a:t> SST</a:t>
                      </a:r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err="1"/>
                        <a:t>Urus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Setia</a:t>
                      </a:r>
                      <a:endParaRPr lang="en-MY" sz="11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85320">
                <a:tc>
                  <a:txBody>
                    <a:bodyPr/>
                    <a:lstStyle/>
                    <a:p>
                      <a:r>
                        <a:rPr lang="en-MY" sz="1100" dirty="0"/>
                        <a:t>2.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err="1"/>
                        <a:t>Penyediaan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Draf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Perjanjian</a:t>
                      </a:r>
                      <a:endParaRPr lang="en-MY" sz="1100" dirty="0"/>
                    </a:p>
                    <a:p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285750" marR="0" indent="-2857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1100" dirty="0" err="1"/>
                        <a:t>Boleh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memuat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turun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contoh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Kandungan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draf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Perjanjian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seperti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muka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hadapan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dan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klausa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Perjanjian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daripada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sistem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eP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untuk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digunakan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sebagai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panduan</a:t>
                      </a:r>
                      <a:endParaRPr lang="en-US" sz="1100" baseline="0" dirty="0"/>
                    </a:p>
                    <a:p>
                      <a:pPr marL="0" marR="0" indent="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None/>
                        <a:tabLst/>
                        <a:defRPr/>
                      </a:pPr>
                      <a:endParaRPr lang="en-US" sz="1100" dirty="0"/>
                    </a:p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r>
                        <a:rPr lang="en-US" sz="1100" dirty="0" err="1"/>
                        <a:t>Muat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naik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draf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Perjanjian</a:t>
                      </a:r>
                      <a:r>
                        <a:rPr lang="en-US" sz="1100" dirty="0"/>
                        <a:t> Formal </a:t>
                      </a:r>
                      <a:r>
                        <a:rPr lang="en-US" sz="1100" dirty="0" err="1"/>
                        <a:t>ke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dalam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sistem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dan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m</a:t>
                      </a:r>
                      <a:r>
                        <a:rPr lang="en-US" sz="1100" baseline="0" dirty="0" err="1"/>
                        <a:t>enyerahkan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draf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Perjanjian</a:t>
                      </a:r>
                      <a:r>
                        <a:rPr lang="en-US" sz="1100" baseline="0" dirty="0"/>
                        <a:t> Formal </a:t>
                      </a:r>
                      <a:r>
                        <a:rPr lang="en-US" sz="1100" baseline="0" dirty="0" err="1"/>
                        <a:t>kepada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Pelulus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Kontrak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untuk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kelulusan</a:t>
                      </a:r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MY" sz="1100" dirty="0" err="1"/>
                        <a:t>Pentadbir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Kontrak</a:t>
                      </a:r>
                      <a:endParaRPr lang="en-MY" sz="1100" baseline="0" dirty="0"/>
                    </a:p>
                    <a:p>
                      <a:pPr algn="ctr"/>
                      <a:endParaRPr lang="en-MY" sz="1100" dirty="0"/>
                    </a:p>
                    <a:p>
                      <a:pPr algn="ctr"/>
                      <a:endParaRPr lang="en-MY" sz="1100" dirty="0"/>
                    </a:p>
                    <a:p>
                      <a:pPr algn="ctr"/>
                      <a:endParaRPr lang="en-MY" sz="1100" dirty="0"/>
                    </a:p>
                    <a:p>
                      <a:pPr algn="ctr"/>
                      <a:r>
                        <a:rPr lang="en-MY" sz="1100" dirty="0" err="1"/>
                        <a:t>Pentadbir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Kontrak</a:t>
                      </a:r>
                      <a:endParaRPr lang="en-MY" sz="1100" baseline="0" dirty="0"/>
                    </a:p>
                    <a:p>
                      <a:pPr algn="ctr"/>
                      <a:endParaRPr lang="en-MY" sz="1100" baseline="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355034">
                <a:tc>
                  <a:txBody>
                    <a:bodyPr/>
                    <a:lstStyle/>
                    <a:p>
                      <a:r>
                        <a:rPr lang="en-MY" sz="1100" dirty="0"/>
                        <a:t>3.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MY" sz="1100" dirty="0" err="1"/>
                        <a:t>Semakan</a:t>
                      </a:r>
                      <a:r>
                        <a:rPr lang="en-MY" sz="1100" dirty="0"/>
                        <a:t> </a:t>
                      </a:r>
                      <a:r>
                        <a:rPr lang="en-US" sz="1100" dirty="0" err="1"/>
                        <a:t>dan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Kelulusan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Draf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Perjanjian</a:t>
                      </a:r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r>
                        <a:rPr lang="en-MY" sz="1100" dirty="0" err="1"/>
                        <a:t>Pelulus</a:t>
                      </a:r>
                      <a:r>
                        <a:rPr lang="en-MY" sz="1100" dirty="0"/>
                        <a:t> </a:t>
                      </a:r>
                      <a:r>
                        <a:rPr lang="en-MY" sz="1100" dirty="0" err="1"/>
                        <a:t>Kontrak</a:t>
                      </a:r>
                      <a:r>
                        <a:rPr lang="en-MY" sz="1100" dirty="0"/>
                        <a:t> </a:t>
                      </a:r>
                      <a:r>
                        <a:rPr lang="en-MY" sz="1100" dirty="0" err="1"/>
                        <a:t>menerima</a:t>
                      </a:r>
                      <a:r>
                        <a:rPr lang="en-MY" sz="1100" dirty="0"/>
                        <a:t> </a:t>
                      </a:r>
                      <a:r>
                        <a:rPr lang="en-MY" sz="1100" dirty="0" err="1"/>
                        <a:t>draf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Perjanjian</a:t>
                      </a:r>
                      <a:r>
                        <a:rPr lang="en-MY" sz="1100" baseline="0" dirty="0"/>
                        <a:t> Formal yang </a:t>
                      </a:r>
                      <a:r>
                        <a:rPr lang="en-MY" sz="1100" baseline="0" dirty="0" err="1"/>
                        <a:t>disediakan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oleh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Pentadbir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Kontrak</a:t>
                      </a:r>
                      <a:endParaRPr lang="en-MY" sz="1100" baseline="0" dirty="0"/>
                    </a:p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endParaRPr lang="en-MY" sz="1100" baseline="0" dirty="0"/>
                    </a:p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r>
                        <a:rPr lang="en-MY" sz="1100" baseline="0" dirty="0" err="1"/>
                        <a:t>Membuat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semakan</a:t>
                      </a:r>
                      <a:r>
                        <a:rPr lang="en-MY" sz="1100" baseline="0" dirty="0"/>
                        <a:t>/</a:t>
                      </a:r>
                      <a:r>
                        <a:rPr lang="en-MY" sz="1100" baseline="0" dirty="0" err="1"/>
                        <a:t>kemas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kini</a:t>
                      </a:r>
                      <a:r>
                        <a:rPr lang="en-MY" sz="1100" baseline="0" dirty="0"/>
                        <a:t>/ </a:t>
                      </a:r>
                      <a:r>
                        <a:rPr lang="en-MY" sz="1100" baseline="0" dirty="0" err="1"/>
                        <a:t>kaji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semula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dan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mengesahkan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kandungan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draf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Perjanjian</a:t>
                      </a:r>
                      <a:r>
                        <a:rPr lang="en-MY" sz="1100" baseline="0" dirty="0"/>
                        <a:t> Formal </a:t>
                      </a:r>
                      <a:r>
                        <a:rPr lang="en-MY" sz="1100" baseline="0" dirty="0" err="1"/>
                        <a:t>untuk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dibawa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ke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perbincangan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bagi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memuktamadkan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kandungan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Perjanjian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bersama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pihak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berkepentingan</a:t>
                      </a:r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MY" sz="1100" dirty="0" err="1"/>
                        <a:t>Pelulus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Kontrak</a:t>
                      </a:r>
                      <a:endParaRPr lang="en-MY" sz="1100" baseline="0" dirty="0"/>
                    </a:p>
                    <a:p>
                      <a:pPr algn="ctr"/>
                      <a:endParaRPr lang="en-MY" sz="1100" baseline="0" dirty="0"/>
                    </a:p>
                    <a:p>
                      <a:pPr algn="ctr"/>
                      <a:endParaRPr lang="en-MY" sz="1100" baseline="0" dirty="0"/>
                    </a:p>
                    <a:p>
                      <a:pPr algn="ctr"/>
                      <a:r>
                        <a:rPr lang="en-MY" sz="1100" baseline="0" dirty="0" err="1"/>
                        <a:t>Pelulus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Kontrak</a:t>
                      </a:r>
                      <a:endParaRPr lang="en-MY" sz="11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56089">
                <a:tc>
                  <a:txBody>
                    <a:bodyPr/>
                    <a:lstStyle/>
                    <a:p>
                      <a:r>
                        <a:rPr lang="en-MY" sz="1100" dirty="0"/>
                        <a:t>4.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indent="0" algn="just">
                        <a:buFont typeface="Arial" pitchFamily="34" charset="0"/>
                        <a:buNone/>
                      </a:pPr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MY" sz="11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cxnSp>
        <p:nvCxnSpPr>
          <p:cNvPr id="19" name="Straight Arrow Connector 18"/>
          <p:cNvCxnSpPr/>
          <p:nvPr/>
        </p:nvCxnSpPr>
        <p:spPr>
          <a:xfrm flipH="1">
            <a:off x="2783589" y="1582241"/>
            <a:ext cx="864" cy="317603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>
            <a:stCxn id="21" idx="2"/>
            <a:endCxn id="32" idx="0"/>
          </p:cNvCxnSpPr>
          <p:nvPr/>
        </p:nvCxnSpPr>
        <p:spPr>
          <a:xfrm flipH="1">
            <a:off x="2777692" y="2473864"/>
            <a:ext cx="6761" cy="669334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Pentagon 19"/>
          <p:cNvSpPr/>
          <p:nvPr/>
        </p:nvSpPr>
        <p:spPr>
          <a:xfrm rot="5400000">
            <a:off x="2565460" y="842936"/>
            <a:ext cx="439713" cy="1038896"/>
          </a:xfrm>
          <a:prstGeom prst="homePlat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endParaRPr lang="en-US" sz="1100" dirty="0">
              <a:latin typeface="Century Gothic" panose="020B0502020202020204" pitchFamily="34" charset="0"/>
            </a:endParaRPr>
          </a:p>
        </p:txBody>
      </p:sp>
      <p:sp>
        <p:nvSpPr>
          <p:cNvPr id="2" name="TextBox 1"/>
          <p:cNvSpPr txBox="1"/>
          <p:nvPr/>
        </p:nvSpPr>
        <p:spPr>
          <a:xfrm>
            <a:off x="2354291" y="1142525"/>
            <a:ext cx="848690" cy="40780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sz="1100" dirty="0" err="1">
                <a:solidFill>
                  <a:schemeClr val="bg1"/>
                </a:solidFill>
              </a:rPr>
              <a:t>Pemilihan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Pembekal</a:t>
            </a:r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21" name="Rectangle 20"/>
          <p:cNvSpPr/>
          <p:nvPr/>
        </p:nvSpPr>
        <p:spPr>
          <a:xfrm>
            <a:off x="2132627" y="1899844"/>
            <a:ext cx="1303651" cy="57402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1200" dirty="0" err="1">
                <a:solidFill>
                  <a:prstClr val="white"/>
                </a:solidFill>
              </a:rPr>
              <a:t>Penyediaan</a:t>
            </a:r>
            <a:r>
              <a:rPr lang="en-US" sz="1200" dirty="0">
                <a:solidFill>
                  <a:prstClr val="white"/>
                </a:solidFill>
              </a:rPr>
              <a:t> </a:t>
            </a:r>
            <a:r>
              <a:rPr lang="en-US" sz="1200" dirty="0" err="1">
                <a:solidFill>
                  <a:prstClr val="white"/>
                </a:solidFill>
              </a:rPr>
              <a:t>draf</a:t>
            </a:r>
            <a:r>
              <a:rPr lang="en-US" sz="1200" dirty="0">
                <a:solidFill>
                  <a:prstClr val="white"/>
                </a:solidFill>
              </a:rPr>
              <a:t> </a:t>
            </a:r>
            <a:r>
              <a:rPr lang="en-US" sz="1200" dirty="0" err="1">
                <a:solidFill>
                  <a:prstClr val="white"/>
                </a:solidFill>
              </a:rPr>
              <a:t>Perjanjian</a:t>
            </a:r>
            <a:endParaRPr lang="en-MY" sz="1200" dirty="0">
              <a:solidFill>
                <a:prstClr val="white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1924780" y="3143198"/>
            <a:ext cx="1705823" cy="383885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1200" dirty="0" err="1">
                <a:solidFill>
                  <a:prstClr val="white"/>
                </a:solidFill>
              </a:rPr>
              <a:t>Semakan</a:t>
            </a:r>
            <a:r>
              <a:rPr lang="en-US" sz="1200" dirty="0">
                <a:solidFill>
                  <a:prstClr val="white"/>
                </a:solidFill>
              </a:rPr>
              <a:t> /</a:t>
            </a:r>
            <a:r>
              <a:rPr lang="en-US" sz="1200" dirty="0" err="1">
                <a:solidFill>
                  <a:prstClr val="white"/>
                </a:solidFill>
              </a:rPr>
              <a:t>kemas</a:t>
            </a:r>
            <a:r>
              <a:rPr lang="en-US" sz="1200" dirty="0">
                <a:solidFill>
                  <a:prstClr val="white"/>
                </a:solidFill>
              </a:rPr>
              <a:t> </a:t>
            </a:r>
            <a:r>
              <a:rPr lang="en-US" sz="1200" dirty="0" err="1">
                <a:solidFill>
                  <a:prstClr val="white"/>
                </a:solidFill>
              </a:rPr>
              <a:t>kini</a:t>
            </a:r>
            <a:endParaRPr lang="en-MY" sz="1200" dirty="0">
              <a:solidFill>
                <a:prstClr val="white"/>
              </a:solidFill>
            </a:endParaRPr>
          </a:p>
        </p:txBody>
      </p:sp>
      <p:sp>
        <p:nvSpPr>
          <p:cNvPr id="45" name="Diamond 44"/>
          <p:cNvSpPr/>
          <p:nvPr/>
        </p:nvSpPr>
        <p:spPr>
          <a:xfrm>
            <a:off x="1922066" y="3828374"/>
            <a:ext cx="1718513" cy="439343"/>
          </a:xfrm>
          <a:prstGeom prst="diamond">
            <a:avLst/>
          </a:prstGeom>
          <a:solidFill>
            <a:schemeClr val="accent3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1200" dirty="0">
                <a:solidFill>
                  <a:prstClr val="white"/>
                </a:solidFill>
              </a:rPr>
              <a:t>Lulus?</a:t>
            </a:r>
            <a:endParaRPr lang="en-MY" sz="1200" dirty="0">
              <a:solidFill>
                <a:prstClr val="white"/>
              </a:solidFill>
            </a:endParaRPr>
          </a:p>
        </p:txBody>
      </p:sp>
      <p:cxnSp>
        <p:nvCxnSpPr>
          <p:cNvPr id="68" name="Straight Arrow Connector 67"/>
          <p:cNvCxnSpPr>
            <a:stCxn id="45" idx="2"/>
          </p:cNvCxnSpPr>
          <p:nvPr/>
        </p:nvCxnSpPr>
        <p:spPr>
          <a:xfrm>
            <a:off x="2781323" y="4267717"/>
            <a:ext cx="1950" cy="277057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Arrow Connector 70"/>
          <p:cNvCxnSpPr>
            <a:stCxn id="32" idx="2"/>
            <a:endCxn id="45" idx="0"/>
          </p:cNvCxnSpPr>
          <p:nvPr/>
        </p:nvCxnSpPr>
        <p:spPr>
          <a:xfrm>
            <a:off x="2777692" y="3527083"/>
            <a:ext cx="3631" cy="301291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3328716" y="3758417"/>
            <a:ext cx="595136" cy="2077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sz="900" b="1" dirty="0" err="1">
                <a:solidFill>
                  <a:schemeClr val="tx1"/>
                </a:solidFill>
              </a:rPr>
              <a:t>Tidak</a:t>
            </a:r>
            <a:endParaRPr lang="en-US" sz="900" b="1" dirty="0">
              <a:solidFill>
                <a:schemeClr val="tx1"/>
              </a:solidFill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2905413" y="4267717"/>
            <a:ext cx="595136" cy="207749"/>
          </a:xfrm>
          <a:prstGeom prst="rect">
            <a:avLst/>
          </a:prstGeom>
          <a:noFill/>
          <a:ln>
            <a:solidFill>
              <a:schemeClr val="tx1"/>
            </a:solidFill>
          </a:ln>
        </p:spPr>
        <p:txBody>
          <a:bodyPr wrap="square" lIns="68580" tIns="34290" rIns="68580" bIns="34290" rtlCol="0">
            <a:spAutoFit/>
          </a:bodyPr>
          <a:lstStyle/>
          <a:p>
            <a:r>
              <a:rPr lang="en-US" sz="900" b="1" dirty="0" err="1">
                <a:solidFill>
                  <a:schemeClr val="tx1"/>
                </a:solidFill>
              </a:rPr>
              <a:t>Ya</a:t>
            </a:r>
            <a:endParaRPr lang="en-US" sz="900" b="1" dirty="0">
              <a:solidFill>
                <a:schemeClr val="tx1"/>
              </a:solidFill>
            </a:endParaRPr>
          </a:p>
        </p:txBody>
      </p:sp>
      <p:sp>
        <p:nvSpPr>
          <p:cNvPr id="3" name="Oval 2"/>
          <p:cNvSpPr/>
          <p:nvPr/>
        </p:nvSpPr>
        <p:spPr>
          <a:xfrm>
            <a:off x="2607754" y="4568307"/>
            <a:ext cx="331075" cy="266045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1200" dirty="0"/>
              <a:t>A</a:t>
            </a:r>
          </a:p>
        </p:txBody>
      </p:sp>
      <p:cxnSp>
        <p:nvCxnSpPr>
          <p:cNvPr id="25" name="Elbow Connector 24"/>
          <p:cNvCxnSpPr>
            <a:stCxn id="45" idx="3"/>
            <a:endCxn id="21" idx="3"/>
          </p:cNvCxnSpPr>
          <p:nvPr/>
        </p:nvCxnSpPr>
        <p:spPr>
          <a:xfrm flipH="1" flipV="1">
            <a:off x="3436278" y="2186854"/>
            <a:ext cx="204301" cy="1861192"/>
          </a:xfrm>
          <a:prstGeom prst="bentConnector3">
            <a:avLst>
              <a:gd name="adj1" fmla="val -111894"/>
            </a:avLst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590421284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le 1"/>
          <p:cNvSpPr txBox="1">
            <a:spLocks/>
          </p:cNvSpPr>
          <p:nvPr/>
        </p:nvSpPr>
        <p:spPr>
          <a:xfrm>
            <a:off x="321217" y="57150"/>
            <a:ext cx="8670847" cy="493364"/>
          </a:xfrm>
          <a:prstGeom prst="rect">
            <a:avLst/>
          </a:prstGeom>
        </p:spPr>
        <p:txBody>
          <a:bodyPr vert="horz" lIns="68580" tIns="34290" rIns="68580" bIns="34290" rtlCol="0" anchor="t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500" b="1" dirty="0" err="1">
                <a:latin typeface="Century Gothic" panose="020B0502020202020204" pitchFamily="34" charset="0"/>
                <a:ea typeface="Arial Unicode MS" panose="020B0604020202020204" pitchFamily="34" charset="-128"/>
                <a:cs typeface="helvetica" panose="020B0604020202020204" pitchFamily="34" charset="0"/>
              </a:rPr>
              <a:t>Penerangan</a:t>
            </a:r>
            <a:r>
              <a:rPr lang="en-US" sz="1500" b="1" dirty="0">
                <a:latin typeface="Century Gothic" panose="020B0502020202020204" pitchFamily="34" charset="0"/>
                <a:ea typeface="Arial Unicode MS" panose="020B0604020202020204" pitchFamily="34" charset="-128"/>
                <a:cs typeface="helvetica" panose="020B0604020202020204" pitchFamily="34" charset="0"/>
              </a:rPr>
              <a:t> </a:t>
            </a:r>
            <a:r>
              <a:rPr lang="en-US" sz="1500" b="1" dirty="0" err="1">
                <a:latin typeface="Century Gothic" panose="020B0502020202020204" pitchFamily="34" charset="0"/>
                <a:ea typeface="Arial Unicode MS" panose="020B0604020202020204" pitchFamily="34" charset="-128"/>
                <a:cs typeface="helvetica" panose="020B0604020202020204" pitchFamily="34" charset="0"/>
              </a:rPr>
              <a:t>Aliran</a:t>
            </a:r>
            <a:r>
              <a:rPr lang="en-US" sz="1500" b="1" dirty="0">
                <a:latin typeface="Century Gothic" panose="020B0502020202020204" pitchFamily="34" charset="0"/>
                <a:ea typeface="Arial Unicode MS" panose="020B0604020202020204" pitchFamily="34" charset="-128"/>
                <a:cs typeface="helvetica" panose="020B0604020202020204" pitchFamily="34" charset="0"/>
              </a:rPr>
              <a:t> Proses – </a:t>
            </a:r>
            <a:r>
              <a:rPr lang="en-US" sz="1500" b="1" dirty="0" err="1">
                <a:latin typeface="Century Gothic" panose="020B0502020202020204" pitchFamily="34" charset="0"/>
                <a:ea typeface="Arial Unicode MS" panose="020B0604020202020204" pitchFamily="34" charset="-128"/>
                <a:cs typeface="helvetica" panose="020B0604020202020204" pitchFamily="34" charset="0"/>
              </a:rPr>
              <a:t>Penciptaan</a:t>
            </a:r>
            <a:r>
              <a:rPr lang="en-US" sz="1500" b="1" dirty="0">
                <a:latin typeface="Century Gothic" panose="020B0502020202020204" pitchFamily="34" charset="0"/>
                <a:ea typeface="Arial Unicode MS" panose="020B0604020202020204" pitchFamily="34" charset="-128"/>
                <a:cs typeface="helvetica" panose="020B0604020202020204" pitchFamily="34" charset="0"/>
              </a:rPr>
              <a:t> </a:t>
            </a:r>
            <a:r>
              <a:rPr lang="en-US" sz="1500" b="1" dirty="0" err="1">
                <a:latin typeface="Century Gothic" panose="020B0502020202020204" pitchFamily="34" charset="0"/>
                <a:ea typeface="Arial Unicode MS" panose="020B0604020202020204" pitchFamily="34" charset="-128"/>
                <a:cs typeface="helvetica" panose="020B0604020202020204" pitchFamily="34" charset="0"/>
              </a:rPr>
              <a:t>Kontrak</a:t>
            </a:r>
            <a:endParaRPr lang="en-US" sz="1500" b="1" dirty="0">
              <a:latin typeface="Century Gothic" panose="020B0502020202020204" pitchFamily="34" charset="0"/>
              <a:ea typeface="Arial Unicode MS" panose="020B0604020202020204" pitchFamily="34" charset="-128"/>
              <a:cs typeface="helvetica" panose="020B0604020202020204" pitchFamily="34" charset="0"/>
            </a:endParaRPr>
          </a:p>
          <a:p>
            <a:pPr algn="l"/>
            <a:r>
              <a:rPr lang="en-US" sz="1500" b="1" dirty="0">
                <a:latin typeface="Century Gothic" panose="020B0502020202020204" pitchFamily="34" charset="0"/>
                <a:cs typeface="helvetica" panose="020B0604020202020204" pitchFamily="34" charset="0"/>
              </a:rPr>
              <a:t>ii. </a:t>
            </a:r>
            <a:r>
              <a:rPr lang="en-US" sz="1500" b="1" dirty="0" err="1">
                <a:latin typeface="Century Gothic" panose="020B0502020202020204" pitchFamily="34" charset="0"/>
                <a:cs typeface="helvetica" panose="020B0604020202020204" pitchFamily="34" charset="0"/>
              </a:rPr>
              <a:t>Penyediaan</a:t>
            </a:r>
            <a:r>
              <a:rPr lang="en-US" sz="1500" b="1" dirty="0">
                <a:latin typeface="Century Gothic" panose="020B0502020202020204" pitchFamily="34" charset="0"/>
                <a:cs typeface="helvetica" panose="020B0604020202020204" pitchFamily="34" charset="0"/>
              </a:rPr>
              <a:t> </a:t>
            </a:r>
            <a:r>
              <a:rPr lang="en-US" sz="1500" b="1" dirty="0" err="1">
                <a:latin typeface="Century Gothic" panose="020B0502020202020204" pitchFamily="34" charset="0"/>
                <a:cs typeface="helvetica" panose="020B0604020202020204" pitchFamily="34" charset="0"/>
              </a:rPr>
              <a:t>Perjanjian</a:t>
            </a:r>
            <a:r>
              <a:rPr lang="en-US" sz="1500" b="1" dirty="0">
                <a:latin typeface="Century Gothic" panose="020B0502020202020204" pitchFamily="34" charset="0"/>
                <a:cs typeface="helvetica" panose="020B0604020202020204" pitchFamily="34" charset="0"/>
              </a:rPr>
              <a:t> </a:t>
            </a:r>
            <a:r>
              <a:rPr lang="en-US" sz="1500" b="1" dirty="0" err="1">
                <a:latin typeface="Century Gothic" panose="020B0502020202020204" pitchFamily="34" charset="0"/>
                <a:cs typeface="helvetica" panose="020B0604020202020204" pitchFamily="34" charset="0"/>
              </a:rPr>
              <a:t>Atas</a:t>
            </a:r>
            <a:r>
              <a:rPr lang="en-US" sz="1500" b="1" dirty="0">
                <a:latin typeface="Century Gothic" panose="020B0502020202020204" pitchFamily="34" charset="0"/>
                <a:cs typeface="helvetica" panose="020B0604020202020204" pitchFamily="34" charset="0"/>
              </a:rPr>
              <a:t> </a:t>
            </a:r>
            <a:r>
              <a:rPr lang="en-US" sz="1500" b="1" dirty="0" err="1">
                <a:latin typeface="Century Gothic" panose="020B0502020202020204" pitchFamily="34" charset="0"/>
                <a:cs typeface="helvetica" panose="020B0604020202020204" pitchFamily="34" charset="0"/>
              </a:rPr>
              <a:t>Talian</a:t>
            </a:r>
            <a:endParaRPr lang="en-US" sz="1500" b="1" dirty="0">
              <a:latin typeface="Century Gothic" panose="020B0502020202020204" pitchFamily="34" charset="0"/>
              <a:cs typeface="helvetica" panose="020B0604020202020204" pitchFamily="34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216324060"/>
              </p:ext>
            </p:extLst>
          </p:nvPr>
        </p:nvGraphicFramePr>
        <p:xfrm>
          <a:off x="213457" y="819151"/>
          <a:ext cx="8843832" cy="3830541"/>
        </p:xfrm>
        <a:graphic>
          <a:graphicData uri="http://schemas.openxmlformats.org/drawingml/2006/table">
            <a:tbl>
              <a:tblPr firstRow="1" bandRow="1">
                <a:tableStyleId>{F5AB1C69-6EDB-4FF4-983F-18BD219EF322}</a:tableStyleId>
              </a:tblPr>
              <a:tblGrid>
                <a:gridCol w="368570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46773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1974533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880413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373543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282829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/>
                        <a:t>Bil</a:t>
                      </a:r>
                      <a:endParaRPr lang="en-MY" sz="12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/>
                        <a:t>Aktiviti</a:t>
                      </a:r>
                      <a:endParaRPr lang="en-MY" sz="12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/>
                        <a:t>Carta</a:t>
                      </a:r>
                      <a:r>
                        <a:rPr lang="en-US" sz="1200" dirty="0"/>
                        <a:t> </a:t>
                      </a:r>
                      <a:r>
                        <a:rPr lang="en-US" sz="1200" dirty="0" err="1"/>
                        <a:t>Aliran</a:t>
                      </a:r>
                      <a:endParaRPr lang="en-MY" sz="12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/>
                        <a:t>Tindakan</a:t>
                      </a:r>
                      <a:endParaRPr lang="en-MY" sz="12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/>
                        <a:t>Tanggungjawab</a:t>
                      </a:r>
                      <a:endParaRPr lang="en-MY" sz="12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359407">
                <a:tc>
                  <a:txBody>
                    <a:bodyPr/>
                    <a:lstStyle/>
                    <a:p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MY" sz="11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49838">
                <a:tc>
                  <a:txBody>
                    <a:bodyPr/>
                    <a:lstStyle/>
                    <a:p>
                      <a:r>
                        <a:rPr lang="en-MY" sz="1100" dirty="0"/>
                        <a:t>5.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err="1"/>
                        <a:t>Memuktamadkan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Kandungan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Perjanjian</a:t>
                      </a:r>
                      <a:endParaRPr lang="en-MY" sz="1100" dirty="0"/>
                    </a:p>
                    <a:p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r>
                        <a:rPr lang="en-US" sz="1100" baseline="0" dirty="0" err="1"/>
                        <a:t>Perbincangan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bersama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pihak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berkepentingan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bagi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memuktamadkan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kandungan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Perjanjian</a:t>
                      </a:r>
                      <a:endParaRPr lang="en-US" sz="1100" baseline="0" dirty="0"/>
                    </a:p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endParaRPr lang="en-US" sz="1100" baseline="0" dirty="0"/>
                    </a:p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endParaRPr lang="en-US" sz="1100" baseline="0" dirty="0"/>
                    </a:p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endParaRPr lang="en-US" sz="1100" baseline="0" dirty="0"/>
                    </a:p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r>
                        <a:rPr lang="en-US" sz="1100" baseline="0" dirty="0" err="1"/>
                        <a:t>Memuktamadkan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kandungan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Perjanjian</a:t>
                      </a:r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MY" sz="1100" dirty="0" err="1"/>
                        <a:t>Agensi</a:t>
                      </a:r>
                      <a:r>
                        <a:rPr lang="en-MY" sz="1100" baseline="0" dirty="0"/>
                        <a:t> (Contract Owner), </a:t>
                      </a:r>
                      <a:r>
                        <a:rPr lang="en-MY" sz="1100" baseline="0" dirty="0" err="1"/>
                        <a:t>Penasihat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Undang-undang</a:t>
                      </a:r>
                      <a:r>
                        <a:rPr lang="en-MY" sz="1100" baseline="0" dirty="0"/>
                        <a:t>,</a:t>
                      </a:r>
                    </a:p>
                    <a:p>
                      <a:pPr algn="ctr"/>
                      <a:r>
                        <a:rPr lang="en-MY" sz="1100" baseline="0" dirty="0" err="1"/>
                        <a:t>Pembekal</a:t>
                      </a:r>
                      <a:r>
                        <a:rPr lang="en-MY" sz="1100" baseline="0" dirty="0"/>
                        <a:t>.</a:t>
                      </a:r>
                    </a:p>
                    <a:p>
                      <a:pPr algn="ctr"/>
                      <a:endParaRPr lang="en-MY" sz="1100" baseline="0" dirty="0"/>
                    </a:p>
                    <a:p>
                      <a:pPr algn="ctr"/>
                      <a:r>
                        <a:rPr lang="en-MY" sz="1100" baseline="0" dirty="0" err="1"/>
                        <a:t>Penasihat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Undang-Undang</a:t>
                      </a:r>
                      <a:endParaRPr lang="en-MY" sz="1100" i="0" baseline="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3879">
                <a:tc>
                  <a:txBody>
                    <a:bodyPr/>
                    <a:lstStyle/>
                    <a:p>
                      <a:r>
                        <a:rPr lang="en-MY" sz="1100" dirty="0"/>
                        <a:t>6.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 dirty="0" err="1"/>
                        <a:t>Kemaskini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Kandungan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Perjanjian</a:t>
                      </a:r>
                      <a:r>
                        <a:rPr lang="en-US" sz="1100" baseline="0" dirty="0"/>
                        <a:t> (Yang </a:t>
                      </a:r>
                      <a:r>
                        <a:rPr lang="en-US" sz="1100" baseline="0" dirty="0" err="1"/>
                        <a:t>Telah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Dimuktamadkan</a:t>
                      </a:r>
                      <a:r>
                        <a:rPr lang="en-US" sz="1100" baseline="0" dirty="0"/>
                        <a:t>)</a:t>
                      </a:r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r>
                        <a:rPr lang="en-MY" sz="1100" dirty="0" err="1"/>
                        <a:t>Mengemas</a:t>
                      </a:r>
                      <a:r>
                        <a:rPr lang="en-MY" sz="1100" dirty="0"/>
                        <a:t> </a:t>
                      </a:r>
                      <a:r>
                        <a:rPr lang="en-MY" sz="1100" dirty="0" err="1"/>
                        <a:t>kini</a:t>
                      </a:r>
                      <a:r>
                        <a:rPr lang="en-MY" sz="1100" dirty="0"/>
                        <a:t> </a:t>
                      </a:r>
                      <a:r>
                        <a:rPr lang="en-MY" sz="1100" dirty="0" err="1"/>
                        <a:t>kandungan</a:t>
                      </a:r>
                      <a:r>
                        <a:rPr lang="en-MY" sz="1100" dirty="0"/>
                        <a:t> </a:t>
                      </a:r>
                      <a:r>
                        <a:rPr lang="en-MY" sz="1100" dirty="0" err="1"/>
                        <a:t>Perjanjian</a:t>
                      </a:r>
                      <a:r>
                        <a:rPr lang="en-MY" sz="1100" dirty="0"/>
                        <a:t> Formal yang </a:t>
                      </a:r>
                      <a:r>
                        <a:rPr lang="en-MY" sz="1100" dirty="0" err="1"/>
                        <a:t>telah</a:t>
                      </a:r>
                      <a:r>
                        <a:rPr lang="en-MY" sz="1100" dirty="0"/>
                        <a:t> </a:t>
                      </a:r>
                      <a:r>
                        <a:rPr lang="en-MY" sz="1100" dirty="0" err="1"/>
                        <a:t>dimuktamadkan</a:t>
                      </a:r>
                      <a:r>
                        <a:rPr lang="en-MY" sz="1100" dirty="0"/>
                        <a:t> (</a:t>
                      </a:r>
                      <a:r>
                        <a:rPr lang="en-MY" sz="1100" dirty="0" err="1"/>
                        <a:t>berdasarkan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perbincangan</a:t>
                      </a:r>
                      <a:r>
                        <a:rPr lang="en-MY" sz="1100" baseline="0" dirty="0"/>
                        <a:t>) </a:t>
                      </a:r>
                    </a:p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r>
                        <a:rPr lang="en-MY" sz="1100" baseline="0" dirty="0" err="1"/>
                        <a:t>Mendapatkan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tandatangan</a:t>
                      </a:r>
                      <a:r>
                        <a:rPr lang="en-MY" sz="1100" baseline="0" dirty="0"/>
                        <a:t>  </a:t>
                      </a:r>
                      <a:r>
                        <a:rPr lang="en-MY" sz="1100" baseline="0" dirty="0" err="1"/>
                        <a:t>agensi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dan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pembekal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serta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duti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setem</a:t>
                      </a:r>
                      <a:endParaRPr lang="en-MY" sz="1100" baseline="0" dirty="0"/>
                    </a:p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r>
                        <a:rPr lang="en-MY" sz="1100" baseline="0" dirty="0" err="1"/>
                        <a:t>Memuat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naik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Perjanjian</a:t>
                      </a:r>
                      <a:r>
                        <a:rPr lang="en-MY" sz="1100" baseline="0" dirty="0"/>
                        <a:t> Formal yang </a:t>
                      </a:r>
                      <a:r>
                        <a:rPr lang="en-MY" sz="1100" baseline="0" dirty="0" err="1"/>
                        <a:t>telah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lengkap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beserta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tandatangan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dan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duti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setem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ke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dalam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sistem</a:t>
                      </a:r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MY" sz="1100" dirty="0" err="1"/>
                        <a:t>Pentadbir</a:t>
                      </a:r>
                      <a:r>
                        <a:rPr lang="en-MY" sz="1100" dirty="0"/>
                        <a:t> </a:t>
                      </a:r>
                      <a:r>
                        <a:rPr lang="en-MY" sz="1100" baseline="0" dirty="0" err="1"/>
                        <a:t>Kontrak</a:t>
                      </a:r>
                      <a:endParaRPr lang="en-MY" sz="1100" baseline="0" dirty="0"/>
                    </a:p>
                    <a:p>
                      <a:pPr algn="ctr"/>
                      <a:endParaRPr lang="en-MY" sz="1100" baseline="0" dirty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MY" sz="1100" dirty="0" err="1"/>
                        <a:t>Pentadbir</a:t>
                      </a:r>
                      <a:r>
                        <a:rPr lang="en-MY" sz="1100" dirty="0"/>
                        <a:t> </a:t>
                      </a:r>
                      <a:r>
                        <a:rPr lang="en-MY" sz="1100" baseline="0" dirty="0" err="1"/>
                        <a:t>Kontrak</a:t>
                      </a:r>
                      <a:endParaRPr lang="en-MY" sz="1100" dirty="0"/>
                    </a:p>
                    <a:p>
                      <a:pPr algn="ctr"/>
                      <a:endParaRPr lang="en-MY" sz="11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64047">
                <a:tc>
                  <a:txBody>
                    <a:bodyPr/>
                    <a:lstStyle/>
                    <a:p>
                      <a:r>
                        <a:rPr lang="en-MY" sz="1100" dirty="0"/>
                        <a:t>7.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err="1"/>
                        <a:t>Kelulusan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Perjanjian</a:t>
                      </a:r>
                      <a:r>
                        <a:rPr lang="en-US" sz="1100" dirty="0"/>
                        <a:t> (Yang </a:t>
                      </a:r>
                      <a:r>
                        <a:rPr lang="en-US" sz="1100" dirty="0" err="1"/>
                        <a:t>Telah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Dimuktamadkan</a:t>
                      </a:r>
                      <a:r>
                        <a:rPr lang="en-US" sz="1100" dirty="0"/>
                        <a:t>)</a:t>
                      </a:r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r>
                        <a:rPr lang="en-MY" sz="1100" dirty="0" err="1"/>
                        <a:t>Membuat</a:t>
                      </a:r>
                      <a:r>
                        <a:rPr lang="en-MY" sz="1100" dirty="0"/>
                        <a:t> </a:t>
                      </a:r>
                      <a:r>
                        <a:rPr lang="en-MY" sz="1100" dirty="0" err="1"/>
                        <a:t>semakan</a:t>
                      </a:r>
                      <a:r>
                        <a:rPr lang="en-MY" sz="1100" dirty="0"/>
                        <a:t> fail yang </a:t>
                      </a:r>
                      <a:r>
                        <a:rPr lang="en-MY" sz="1100" dirty="0" err="1"/>
                        <a:t>telah</a:t>
                      </a:r>
                      <a:r>
                        <a:rPr lang="en-MY" sz="1100" dirty="0"/>
                        <a:t> </a:t>
                      </a:r>
                      <a:r>
                        <a:rPr lang="en-MY" sz="1100" dirty="0" err="1"/>
                        <a:t>dimuat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naik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oleh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Pentadbir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Kontrak</a:t>
                      </a:r>
                      <a:r>
                        <a:rPr lang="en-MY" sz="1100" baseline="0" dirty="0"/>
                        <a:t>/ </a:t>
                      </a:r>
                      <a:r>
                        <a:rPr lang="en-MY" sz="1100" dirty="0" err="1"/>
                        <a:t>mengemas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kini</a:t>
                      </a:r>
                      <a:r>
                        <a:rPr lang="en-MY" sz="1100" baseline="0" dirty="0"/>
                        <a:t> fail yang </a:t>
                      </a:r>
                      <a:r>
                        <a:rPr lang="en-MY" sz="1100" baseline="0" dirty="0" err="1"/>
                        <a:t>telah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dimuat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naik</a:t>
                      </a:r>
                      <a:endParaRPr lang="en-MY" sz="1100" baseline="0" dirty="0"/>
                    </a:p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endParaRPr lang="en-MY" sz="1100" baseline="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MY" sz="1100" dirty="0" err="1"/>
                        <a:t>Pelulus</a:t>
                      </a:r>
                      <a:r>
                        <a:rPr lang="en-MY" sz="1100" dirty="0"/>
                        <a:t> </a:t>
                      </a:r>
                      <a:r>
                        <a:rPr lang="en-MY" sz="1100" dirty="0" err="1"/>
                        <a:t>Kontrak</a:t>
                      </a:r>
                      <a:endParaRPr lang="en-MY" sz="1100" dirty="0"/>
                    </a:p>
                    <a:p>
                      <a:pPr algn="ctr"/>
                      <a:endParaRPr lang="en-MY" sz="1100" dirty="0"/>
                    </a:p>
                    <a:p>
                      <a:pPr algn="ctr"/>
                      <a:endParaRPr lang="en-MY" sz="11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32" name="Rectangle 31"/>
          <p:cNvSpPr/>
          <p:nvPr/>
        </p:nvSpPr>
        <p:spPr>
          <a:xfrm>
            <a:off x="2057662" y="2876551"/>
            <a:ext cx="1378754" cy="838200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1100" dirty="0" err="1">
                <a:solidFill>
                  <a:prstClr val="white"/>
                </a:solidFill>
              </a:rPr>
              <a:t>Kemas</a:t>
            </a:r>
            <a:r>
              <a:rPr lang="en-US" sz="1100" dirty="0">
                <a:solidFill>
                  <a:prstClr val="white"/>
                </a:solidFill>
              </a:rPr>
              <a:t> </a:t>
            </a:r>
            <a:r>
              <a:rPr lang="en-US" sz="1100" dirty="0" err="1">
                <a:solidFill>
                  <a:prstClr val="white"/>
                </a:solidFill>
              </a:rPr>
              <a:t>Kini</a:t>
            </a:r>
            <a:r>
              <a:rPr lang="en-US" sz="1100" dirty="0">
                <a:solidFill>
                  <a:prstClr val="white"/>
                </a:solidFill>
              </a:rPr>
              <a:t> </a:t>
            </a:r>
            <a:r>
              <a:rPr lang="en-US" sz="1100" dirty="0" err="1">
                <a:solidFill>
                  <a:prstClr val="white"/>
                </a:solidFill>
              </a:rPr>
              <a:t>Kandungan</a:t>
            </a:r>
            <a:r>
              <a:rPr lang="en-US" sz="1100" dirty="0">
                <a:solidFill>
                  <a:prstClr val="white"/>
                </a:solidFill>
              </a:rPr>
              <a:t> </a:t>
            </a:r>
            <a:r>
              <a:rPr lang="en-US" sz="1100" dirty="0" err="1">
                <a:solidFill>
                  <a:prstClr val="white"/>
                </a:solidFill>
              </a:rPr>
              <a:t>Perjanjian</a:t>
            </a:r>
            <a:r>
              <a:rPr lang="en-US" sz="1100" dirty="0">
                <a:solidFill>
                  <a:prstClr val="white"/>
                </a:solidFill>
              </a:rPr>
              <a:t> </a:t>
            </a:r>
            <a:r>
              <a:rPr lang="en-US" sz="1100" dirty="0" err="1">
                <a:solidFill>
                  <a:prstClr val="white"/>
                </a:solidFill>
              </a:rPr>
              <a:t>dan</a:t>
            </a:r>
            <a:r>
              <a:rPr lang="en-US" sz="1100" dirty="0">
                <a:solidFill>
                  <a:prstClr val="white"/>
                </a:solidFill>
              </a:rPr>
              <a:t> </a:t>
            </a:r>
            <a:r>
              <a:rPr lang="en-US" sz="1100" dirty="0" err="1">
                <a:solidFill>
                  <a:prstClr val="white"/>
                </a:solidFill>
              </a:rPr>
              <a:t>memuat</a:t>
            </a:r>
            <a:r>
              <a:rPr lang="en-US" sz="1100" dirty="0">
                <a:solidFill>
                  <a:prstClr val="white"/>
                </a:solidFill>
              </a:rPr>
              <a:t> </a:t>
            </a:r>
            <a:r>
              <a:rPr lang="en-US" sz="1100" dirty="0" err="1">
                <a:solidFill>
                  <a:prstClr val="white"/>
                </a:solidFill>
              </a:rPr>
              <a:t>naik</a:t>
            </a:r>
            <a:r>
              <a:rPr lang="en-US" sz="1100" dirty="0">
                <a:solidFill>
                  <a:prstClr val="white"/>
                </a:solidFill>
              </a:rPr>
              <a:t> </a:t>
            </a:r>
            <a:r>
              <a:rPr lang="en-US" sz="1100" dirty="0" err="1">
                <a:solidFill>
                  <a:prstClr val="white"/>
                </a:solidFill>
              </a:rPr>
              <a:t>ke</a:t>
            </a:r>
            <a:r>
              <a:rPr lang="en-US" sz="1100" dirty="0">
                <a:solidFill>
                  <a:prstClr val="white"/>
                </a:solidFill>
              </a:rPr>
              <a:t> </a:t>
            </a:r>
            <a:r>
              <a:rPr lang="en-US" sz="1100" dirty="0" err="1">
                <a:solidFill>
                  <a:prstClr val="white"/>
                </a:solidFill>
              </a:rPr>
              <a:t>dalam</a:t>
            </a:r>
            <a:r>
              <a:rPr lang="en-US" sz="1100" dirty="0">
                <a:solidFill>
                  <a:prstClr val="white"/>
                </a:solidFill>
              </a:rPr>
              <a:t> </a:t>
            </a:r>
            <a:r>
              <a:rPr lang="en-US" sz="1100" dirty="0" err="1">
                <a:solidFill>
                  <a:prstClr val="white"/>
                </a:solidFill>
              </a:rPr>
              <a:t>sistem</a:t>
            </a:r>
            <a:endParaRPr lang="en-MY" sz="1100" dirty="0">
              <a:solidFill>
                <a:prstClr val="white"/>
              </a:solidFill>
            </a:endParaRPr>
          </a:p>
        </p:txBody>
      </p:sp>
      <p:sp>
        <p:nvSpPr>
          <p:cNvPr id="42" name="Oval 41"/>
          <p:cNvSpPr/>
          <p:nvPr/>
        </p:nvSpPr>
        <p:spPr>
          <a:xfrm>
            <a:off x="2555882" y="1079665"/>
            <a:ext cx="382313" cy="266045"/>
          </a:xfrm>
          <a:prstGeom prst="ellipse">
            <a:avLst/>
          </a:prstGeom>
          <a:solidFill>
            <a:schemeClr val="accent3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dirty="0"/>
              <a:t>A</a:t>
            </a:r>
          </a:p>
        </p:txBody>
      </p:sp>
      <p:sp>
        <p:nvSpPr>
          <p:cNvPr id="43" name="Rectangle 42"/>
          <p:cNvSpPr/>
          <p:nvPr/>
        </p:nvSpPr>
        <p:spPr>
          <a:xfrm>
            <a:off x="2057662" y="1724088"/>
            <a:ext cx="1378754" cy="771462"/>
          </a:xfrm>
          <a:prstGeom prst="rect">
            <a:avLst/>
          </a:prstGeom>
          <a:pattFill prst="pct20">
            <a:fgClr>
              <a:schemeClr val="accent1">
                <a:lumMod val="60000"/>
                <a:lumOff val="40000"/>
              </a:schemeClr>
            </a:fgClr>
            <a:bgClr>
              <a:schemeClr val="bg1"/>
            </a:bgClr>
          </a:patt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1100" dirty="0" err="1">
                <a:solidFill>
                  <a:srgbClr val="013B4F"/>
                </a:solidFill>
              </a:rPr>
              <a:t>Perbincangan</a:t>
            </a:r>
            <a:r>
              <a:rPr lang="en-US" sz="1100" dirty="0">
                <a:solidFill>
                  <a:srgbClr val="013B4F"/>
                </a:solidFill>
              </a:rPr>
              <a:t> </a:t>
            </a:r>
            <a:r>
              <a:rPr lang="en-US" sz="1100" dirty="0" err="1">
                <a:solidFill>
                  <a:srgbClr val="013B4F"/>
                </a:solidFill>
              </a:rPr>
              <a:t>Memuktamadkan</a:t>
            </a:r>
            <a:r>
              <a:rPr lang="en-US" sz="1100" dirty="0">
                <a:solidFill>
                  <a:srgbClr val="013B4F"/>
                </a:solidFill>
              </a:rPr>
              <a:t> </a:t>
            </a:r>
            <a:r>
              <a:rPr lang="en-US" sz="1100" dirty="0" err="1">
                <a:solidFill>
                  <a:srgbClr val="013B4F"/>
                </a:solidFill>
              </a:rPr>
              <a:t>Kandungan</a:t>
            </a:r>
            <a:r>
              <a:rPr lang="en-US" sz="1100" dirty="0">
                <a:solidFill>
                  <a:srgbClr val="013B4F"/>
                </a:solidFill>
              </a:rPr>
              <a:t> </a:t>
            </a:r>
            <a:r>
              <a:rPr lang="en-US" sz="1100" dirty="0" err="1">
                <a:solidFill>
                  <a:srgbClr val="013B4F"/>
                </a:solidFill>
              </a:rPr>
              <a:t>Perjanjian</a:t>
            </a:r>
            <a:endParaRPr lang="en-MY" sz="1100" dirty="0">
              <a:solidFill>
                <a:srgbClr val="013B4F"/>
              </a:solidFill>
            </a:endParaRPr>
          </a:p>
        </p:txBody>
      </p:sp>
      <p:cxnSp>
        <p:nvCxnSpPr>
          <p:cNvPr id="24" name="Straight Arrow Connector 23"/>
          <p:cNvCxnSpPr>
            <a:stCxn id="42" idx="4"/>
            <a:endCxn id="43" idx="0"/>
          </p:cNvCxnSpPr>
          <p:nvPr/>
        </p:nvCxnSpPr>
        <p:spPr>
          <a:xfrm>
            <a:off x="2747039" y="1345710"/>
            <a:ext cx="0" cy="378378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0" name="Straight Arrow Connector 49"/>
          <p:cNvCxnSpPr>
            <a:stCxn id="43" idx="2"/>
            <a:endCxn id="32" idx="0"/>
          </p:cNvCxnSpPr>
          <p:nvPr/>
        </p:nvCxnSpPr>
        <p:spPr>
          <a:xfrm>
            <a:off x="2747039" y="2495550"/>
            <a:ext cx="0" cy="381001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52" name="Straight Arrow Connector 51"/>
          <p:cNvCxnSpPr>
            <a:stCxn id="32" idx="2"/>
            <a:endCxn id="17" idx="0"/>
          </p:cNvCxnSpPr>
          <p:nvPr/>
        </p:nvCxnSpPr>
        <p:spPr>
          <a:xfrm flipH="1">
            <a:off x="2742623" y="3714751"/>
            <a:ext cx="4416" cy="228599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7" name="Rectangle 16"/>
          <p:cNvSpPr/>
          <p:nvPr/>
        </p:nvSpPr>
        <p:spPr>
          <a:xfrm>
            <a:off x="2053246" y="3943350"/>
            <a:ext cx="1378754" cy="437175"/>
          </a:xfrm>
          <a:prstGeom prst="rect">
            <a:avLst/>
          </a:prstGeom>
          <a:solidFill>
            <a:schemeClr val="accent3">
              <a:lumMod val="75000"/>
            </a:schemeClr>
          </a:solidFill>
          <a:ln>
            <a:solidFill>
              <a:schemeClr val="tx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1100" dirty="0" err="1">
                <a:solidFill>
                  <a:prstClr val="white"/>
                </a:solidFill>
              </a:rPr>
              <a:t>Kelulusan</a:t>
            </a:r>
            <a:r>
              <a:rPr lang="en-US" sz="1100" dirty="0">
                <a:solidFill>
                  <a:prstClr val="white"/>
                </a:solidFill>
              </a:rPr>
              <a:t> </a:t>
            </a:r>
            <a:r>
              <a:rPr lang="en-US" sz="1100" dirty="0" err="1">
                <a:solidFill>
                  <a:prstClr val="white"/>
                </a:solidFill>
              </a:rPr>
              <a:t>Perjanjian</a:t>
            </a:r>
            <a:endParaRPr lang="en-MY" sz="1100" dirty="0">
              <a:solidFill>
                <a:prstClr val="white"/>
              </a:solidFill>
            </a:endParaRPr>
          </a:p>
        </p:txBody>
      </p:sp>
      <p:sp>
        <p:nvSpPr>
          <p:cNvPr id="27" name="TextBox 26"/>
          <p:cNvSpPr txBox="1"/>
          <p:nvPr/>
        </p:nvSpPr>
        <p:spPr>
          <a:xfrm>
            <a:off x="533399" y="4545407"/>
            <a:ext cx="7467601" cy="623248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MY" sz="1200" dirty="0" err="1">
                <a:solidFill>
                  <a:srgbClr val="FF0000"/>
                </a:solidFill>
              </a:rPr>
              <a:t>Perjanjian</a:t>
            </a:r>
            <a:r>
              <a:rPr lang="en-MY" sz="1200" dirty="0">
                <a:solidFill>
                  <a:srgbClr val="FF0000"/>
                </a:solidFill>
              </a:rPr>
              <a:t> </a:t>
            </a:r>
            <a:r>
              <a:rPr lang="en-MY" sz="1200" dirty="0" err="1">
                <a:solidFill>
                  <a:srgbClr val="FF0000"/>
                </a:solidFill>
              </a:rPr>
              <a:t>hanya</a:t>
            </a:r>
            <a:r>
              <a:rPr lang="en-MY" sz="1200" dirty="0">
                <a:solidFill>
                  <a:srgbClr val="FF0000"/>
                </a:solidFill>
              </a:rPr>
              <a:t> </a:t>
            </a:r>
            <a:r>
              <a:rPr lang="en-MY" sz="1200" dirty="0" err="1">
                <a:solidFill>
                  <a:srgbClr val="FF0000"/>
                </a:solidFill>
              </a:rPr>
              <a:t>boleh</a:t>
            </a:r>
            <a:r>
              <a:rPr lang="en-MY" sz="1200" dirty="0">
                <a:solidFill>
                  <a:srgbClr val="FF0000"/>
                </a:solidFill>
              </a:rPr>
              <a:t> </a:t>
            </a:r>
            <a:r>
              <a:rPr lang="en-MY" sz="1200" dirty="0" err="1">
                <a:solidFill>
                  <a:srgbClr val="FF0000"/>
                </a:solidFill>
              </a:rPr>
              <a:t>dimuktamadkan</a:t>
            </a:r>
            <a:r>
              <a:rPr lang="en-MY" sz="1200" dirty="0">
                <a:solidFill>
                  <a:srgbClr val="FF0000"/>
                </a:solidFill>
              </a:rPr>
              <a:t> </a:t>
            </a:r>
            <a:r>
              <a:rPr lang="en-MY" sz="1200" dirty="0" err="1">
                <a:solidFill>
                  <a:srgbClr val="FF0000"/>
                </a:solidFill>
              </a:rPr>
              <a:t>setelah</a:t>
            </a:r>
            <a:r>
              <a:rPr lang="en-MY" sz="1200" dirty="0">
                <a:solidFill>
                  <a:srgbClr val="FF0000"/>
                </a:solidFill>
              </a:rPr>
              <a:t>  </a:t>
            </a:r>
            <a:r>
              <a:rPr lang="en-MY" sz="1200" dirty="0" err="1">
                <a:solidFill>
                  <a:srgbClr val="FF0000"/>
                </a:solidFill>
              </a:rPr>
              <a:t>Maklumat</a:t>
            </a:r>
            <a:r>
              <a:rPr lang="en-MY" sz="1200" dirty="0">
                <a:solidFill>
                  <a:srgbClr val="FF0000"/>
                </a:solidFill>
              </a:rPr>
              <a:t> </a:t>
            </a:r>
            <a:r>
              <a:rPr lang="en-MY" sz="1200" dirty="0" err="1">
                <a:solidFill>
                  <a:srgbClr val="FF0000"/>
                </a:solidFill>
              </a:rPr>
              <a:t>Pemenuhan</a:t>
            </a:r>
            <a:r>
              <a:rPr lang="en-MY" sz="1200" dirty="0">
                <a:solidFill>
                  <a:srgbClr val="FF0000"/>
                </a:solidFill>
              </a:rPr>
              <a:t> </a:t>
            </a:r>
            <a:r>
              <a:rPr lang="en-MY" sz="1200" dirty="0" err="1">
                <a:solidFill>
                  <a:srgbClr val="FF0000"/>
                </a:solidFill>
              </a:rPr>
              <a:t>lengkap</a:t>
            </a:r>
            <a:r>
              <a:rPr lang="en-MY" sz="1200" dirty="0">
                <a:solidFill>
                  <a:srgbClr val="FF0000"/>
                </a:solidFill>
              </a:rPr>
              <a:t> </a:t>
            </a:r>
            <a:r>
              <a:rPr lang="en-MY" sz="1200" dirty="0" err="1">
                <a:solidFill>
                  <a:srgbClr val="FF0000"/>
                </a:solidFill>
              </a:rPr>
              <a:t>dan</a:t>
            </a:r>
            <a:r>
              <a:rPr lang="en-MY" sz="1200" dirty="0">
                <a:solidFill>
                  <a:srgbClr val="FF0000"/>
                </a:solidFill>
              </a:rPr>
              <a:t> Bon Pelaksanaan </a:t>
            </a:r>
            <a:r>
              <a:rPr lang="en-MY" sz="1200" dirty="0" err="1">
                <a:solidFill>
                  <a:srgbClr val="FF0000"/>
                </a:solidFill>
              </a:rPr>
              <a:t>selesai</a:t>
            </a:r>
            <a:r>
              <a:rPr lang="en-MY" sz="1200" dirty="0">
                <a:solidFill>
                  <a:srgbClr val="FF0000"/>
                </a:solidFill>
              </a:rPr>
              <a:t> </a:t>
            </a:r>
            <a:r>
              <a:rPr lang="en-MY" sz="1200" dirty="0" err="1">
                <a:solidFill>
                  <a:srgbClr val="FF0000"/>
                </a:solidFill>
              </a:rPr>
              <a:t>dimuat</a:t>
            </a:r>
            <a:r>
              <a:rPr lang="en-MY" sz="1200" dirty="0">
                <a:solidFill>
                  <a:srgbClr val="FF0000"/>
                </a:solidFill>
              </a:rPr>
              <a:t> </a:t>
            </a:r>
            <a:r>
              <a:rPr lang="en-MY" sz="1200" dirty="0" err="1">
                <a:solidFill>
                  <a:srgbClr val="FF0000"/>
                </a:solidFill>
              </a:rPr>
              <a:t>naik</a:t>
            </a:r>
            <a:r>
              <a:rPr lang="en-MY" sz="1200" dirty="0">
                <a:solidFill>
                  <a:srgbClr val="FF0000"/>
                </a:solidFill>
              </a:rPr>
              <a:t> </a:t>
            </a:r>
            <a:r>
              <a:rPr lang="en-MY" sz="1200" dirty="0" err="1">
                <a:solidFill>
                  <a:srgbClr val="FF0000"/>
                </a:solidFill>
              </a:rPr>
              <a:t>dan</a:t>
            </a:r>
            <a:r>
              <a:rPr lang="en-MY" sz="1200" dirty="0">
                <a:solidFill>
                  <a:srgbClr val="FF0000"/>
                </a:solidFill>
              </a:rPr>
              <a:t> </a:t>
            </a:r>
            <a:r>
              <a:rPr lang="en-MY" sz="1200" dirty="0" err="1">
                <a:solidFill>
                  <a:srgbClr val="FF0000"/>
                </a:solidFill>
              </a:rPr>
              <a:t>dikunci</a:t>
            </a:r>
            <a:r>
              <a:rPr lang="en-MY" sz="1200" dirty="0">
                <a:solidFill>
                  <a:srgbClr val="FF0000"/>
                </a:solidFill>
              </a:rPr>
              <a:t> </a:t>
            </a:r>
            <a:r>
              <a:rPr lang="en-MY" sz="1200" dirty="0" err="1">
                <a:solidFill>
                  <a:srgbClr val="FF0000"/>
                </a:solidFill>
              </a:rPr>
              <a:t>masuk</a:t>
            </a:r>
            <a:r>
              <a:rPr lang="en-MY" sz="1200" dirty="0">
                <a:solidFill>
                  <a:srgbClr val="FF0000"/>
                </a:solidFill>
              </a:rPr>
              <a:t> </a:t>
            </a:r>
            <a:r>
              <a:rPr lang="en-MY" sz="1200" dirty="0" err="1">
                <a:solidFill>
                  <a:srgbClr val="FF0000"/>
                </a:solidFill>
              </a:rPr>
              <a:t>ke</a:t>
            </a:r>
            <a:r>
              <a:rPr lang="en-MY" sz="1200" dirty="0">
                <a:solidFill>
                  <a:srgbClr val="FF0000"/>
                </a:solidFill>
              </a:rPr>
              <a:t> </a:t>
            </a:r>
            <a:r>
              <a:rPr lang="en-MY" sz="1200" dirty="0" err="1">
                <a:solidFill>
                  <a:srgbClr val="FF0000"/>
                </a:solidFill>
              </a:rPr>
              <a:t>dalam</a:t>
            </a:r>
            <a:r>
              <a:rPr lang="en-MY" sz="1200" dirty="0">
                <a:solidFill>
                  <a:srgbClr val="FF0000"/>
                </a:solidFill>
              </a:rPr>
              <a:t> </a:t>
            </a:r>
            <a:r>
              <a:rPr lang="en-MY" sz="1200" dirty="0" err="1">
                <a:solidFill>
                  <a:srgbClr val="FF0000"/>
                </a:solidFill>
              </a:rPr>
              <a:t>sistem</a:t>
            </a:r>
            <a:r>
              <a:rPr lang="en-MY" sz="1200" dirty="0">
                <a:solidFill>
                  <a:srgbClr val="FF0000"/>
                </a:solidFill>
              </a:rPr>
              <a:t> (</a:t>
            </a:r>
            <a:r>
              <a:rPr lang="en-MY" sz="1200" dirty="0" err="1">
                <a:solidFill>
                  <a:srgbClr val="FF0000"/>
                </a:solidFill>
              </a:rPr>
              <a:t>jika</a:t>
            </a:r>
            <a:r>
              <a:rPr lang="en-MY" sz="1200" dirty="0">
                <a:solidFill>
                  <a:srgbClr val="FF0000"/>
                </a:solidFill>
              </a:rPr>
              <a:t> </a:t>
            </a:r>
            <a:r>
              <a:rPr lang="en-MY" sz="1200" dirty="0" err="1">
                <a:solidFill>
                  <a:srgbClr val="FF0000"/>
                </a:solidFill>
              </a:rPr>
              <a:t>berkaitan</a:t>
            </a:r>
            <a:r>
              <a:rPr lang="en-MY" sz="1200" dirty="0">
                <a:solidFill>
                  <a:srgbClr val="FF0000"/>
                </a:solidFill>
              </a:rPr>
              <a:t>).</a:t>
            </a:r>
          </a:p>
          <a:p>
            <a:endParaRPr lang="en-US" sz="1200" i="1" dirty="0">
              <a:solidFill>
                <a:schemeClr val="tx1"/>
              </a:solidFill>
            </a:endParaRPr>
          </a:p>
        </p:txBody>
      </p:sp>
      <p:sp>
        <p:nvSpPr>
          <p:cNvPr id="12" name="Action Button: Information 11">
            <a:hlinkClick r:id="" action="ppaction://noaction" highlightClick="1"/>
          </p:cNvPr>
          <p:cNvSpPr/>
          <p:nvPr/>
        </p:nvSpPr>
        <p:spPr>
          <a:xfrm>
            <a:off x="186505" y="4629150"/>
            <a:ext cx="346894" cy="304800"/>
          </a:xfrm>
          <a:prstGeom prst="actionButtonInform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77857946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Shape 221"/>
          <p:cNvSpPr txBox="1">
            <a:spLocks noGrp="1"/>
          </p:cNvSpPr>
          <p:nvPr>
            <p:ph type="ctrTitle"/>
          </p:nvPr>
        </p:nvSpPr>
        <p:spPr>
          <a:xfrm>
            <a:off x="0" y="2876550"/>
            <a:ext cx="5791200" cy="1905000"/>
          </a:xfrm>
          <a:prstGeom prst="rect">
            <a:avLst/>
          </a:prstGeom>
        </p:spPr>
        <p:txBody>
          <a:bodyPr wrap="square" lIns="91425" tIns="91425" rIns="91425" bIns="91425" anchor="b" anchorCtr="0">
            <a:noAutofit/>
          </a:bodyPr>
          <a:lstStyle/>
          <a:p>
            <a:pPr marL="0" lvl="0" indent="0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 dirty="0">
                <a:latin typeface="+mn-lt"/>
              </a:rPr>
              <a:t>4.Aliran Proses Berpandukan Gambarajah Skrin</a:t>
            </a:r>
            <a:endParaRPr sz="3200" dirty="0">
              <a:latin typeface="+mn-lt"/>
            </a:endParaRPr>
          </a:p>
        </p:txBody>
      </p:sp>
      <p:sp>
        <p:nvSpPr>
          <p:cNvPr id="223" name="Shape 223"/>
          <p:cNvSpPr txBox="1">
            <a:spLocks noGrp="1"/>
          </p:cNvSpPr>
          <p:nvPr>
            <p:ph type="sldNum" idx="12"/>
          </p:nvPr>
        </p:nvSpPr>
        <p:spPr>
          <a:xfrm>
            <a:off x="7618000" y="4636500"/>
            <a:ext cx="1487400" cy="315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23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20966261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24</a:t>
            </a:fld>
            <a:endParaRPr lang="en"/>
          </a:p>
        </p:txBody>
      </p:sp>
      <p:sp>
        <p:nvSpPr>
          <p:cNvPr id="6" name="Pentagon 5"/>
          <p:cNvSpPr/>
          <p:nvPr/>
        </p:nvSpPr>
        <p:spPr>
          <a:xfrm rot="5400000">
            <a:off x="485881" y="815287"/>
            <a:ext cx="565989" cy="990132"/>
          </a:xfrm>
          <a:prstGeom prst="homePlat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endParaRPr lang="en-US" sz="1100" dirty="0">
              <a:latin typeface="Century Gothic" panose="020B0502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6081" y="1007173"/>
            <a:ext cx="1284822" cy="40780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sz="1100" dirty="0" err="1">
                <a:solidFill>
                  <a:srgbClr val="FFFF00"/>
                </a:solidFill>
              </a:rPr>
              <a:t>Kontrak</a:t>
            </a:r>
            <a:r>
              <a:rPr lang="en-US" sz="1100" dirty="0">
                <a:solidFill>
                  <a:srgbClr val="FFFF00"/>
                </a:solidFill>
              </a:rPr>
              <a:t> </a:t>
            </a:r>
          </a:p>
          <a:p>
            <a:pPr algn="ctr"/>
            <a:r>
              <a:rPr lang="en-US" sz="1100" dirty="0" err="1">
                <a:solidFill>
                  <a:srgbClr val="FFFF00"/>
                </a:solidFill>
              </a:rPr>
              <a:t>Migrasi</a:t>
            </a:r>
            <a:endParaRPr lang="en-US" sz="1100" dirty="0">
              <a:solidFill>
                <a:srgbClr val="FFFF0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88349" y="1964289"/>
            <a:ext cx="2496402" cy="1979061"/>
          </a:xfrm>
          <a:prstGeom prst="rect">
            <a:avLst/>
          </a:prstGeom>
          <a:solidFill>
            <a:schemeClr val="bg1"/>
          </a:solidFill>
          <a:ln>
            <a:solidFill>
              <a:srgbClr val="03BAFB"/>
            </a:solidFill>
          </a:ln>
          <a:effectLst>
            <a:outerShdw blurRad="50800" dist="38100" dir="2700000" algn="tl" rotWithShape="0">
              <a:prstClr val="black">
                <a:alpha val="80000"/>
              </a:prstClr>
            </a:outerShdw>
          </a:effectLst>
          <a:scene3d>
            <a:camera prst="orthographicFront"/>
            <a:lightRig rig="threePt" dir="t">
              <a:rot lat="0" lon="0" rev="600000"/>
            </a:lightRig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ound Diagonal Corner Rectangle 8"/>
          <p:cNvSpPr/>
          <p:nvPr/>
        </p:nvSpPr>
        <p:spPr>
          <a:xfrm>
            <a:off x="228600" y="2013623"/>
            <a:ext cx="1734402" cy="306467"/>
          </a:xfrm>
          <a:prstGeom prst="round2Diag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algn="r"/>
            <a:r>
              <a:rPr lang="en-US" sz="1200" b="1" dirty="0" err="1">
                <a:solidFill>
                  <a:schemeClr val="bg1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Pentadbir</a:t>
            </a:r>
            <a:r>
              <a:rPr lang="en-US" sz="1200" b="1" dirty="0">
                <a:solidFill>
                  <a:schemeClr val="bg1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 </a:t>
            </a:r>
            <a:r>
              <a:rPr lang="en-US" sz="1200" b="1" dirty="0" err="1">
                <a:solidFill>
                  <a:schemeClr val="bg1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Kontrak</a:t>
            </a:r>
            <a:endParaRPr lang="en-MY" sz="1200" b="1" i="1" dirty="0">
              <a:solidFill>
                <a:schemeClr val="bg1"/>
              </a:solidFill>
              <a:latin typeface="Century Gothic" panose="020B0502020202020204" pitchFamily="34" charset="0"/>
              <a:cs typeface="helvetica" panose="020B0604020202020204" pitchFamily="34" charset="0"/>
            </a:endParaRPr>
          </a:p>
        </p:txBody>
      </p:sp>
      <p:cxnSp>
        <p:nvCxnSpPr>
          <p:cNvPr id="11" name="Straight Arrow Connector 10"/>
          <p:cNvCxnSpPr>
            <a:stCxn id="6" idx="3"/>
          </p:cNvCxnSpPr>
          <p:nvPr/>
        </p:nvCxnSpPr>
        <p:spPr>
          <a:xfrm>
            <a:off x="768876" y="1593348"/>
            <a:ext cx="0" cy="362332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134202" y="1659489"/>
            <a:ext cx="2685198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199599" y="2362968"/>
            <a:ext cx="24964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 err="1"/>
              <a:t>Membuat</a:t>
            </a:r>
            <a:r>
              <a:rPr lang="en-US" sz="1200" dirty="0"/>
              <a:t> </a:t>
            </a:r>
            <a:r>
              <a:rPr lang="en-US" sz="1200" b="1" dirty="0" err="1"/>
              <a:t>Carian</a:t>
            </a:r>
            <a:r>
              <a:rPr lang="en-US" sz="1200" b="1" dirty="0"/>
              <a:t> </a:t>
            </a:r>
            <a:r>
              <a:rPr lang="en-US" sz="1200" b="1" dirty="0" err="1"/>
              <a:t>Kontrak</a:t>
            </a:r>
            <a:r>
              <a:rPr lang="en-US" sz="1200" b="1" dirty="0"/>
              <a:t> </a:t>
            </a:r>
            <a:r>
              <a:rPr lang="en-US" sz="1200" dirty="0"/>
              <a:t>(</a:t>
            </a:r>
            <a:r>
              <a:rPr lang="en-US" sz="1200" dirty="0" err="1"/>
              <a:t>kontrak</a:t>
            </a:r>
            <a:r>
              <a:rPr lang="en-US" sz="1200" dirty="0"/>
              <a:t> </a:t>
            </a:r>
            <a:r>
              <a:rPr lang="en-US" sz="1200" dirty="0" err="1"/>
              <a:t>migrasi</a:t>
            </a:r>
            <a:r>
              <a:rPr lang="en-US" sz="1200" dirty="0"/>
              <a:t>) / </a:t>
            </a:r>
            <a:r>
              <a:rPr lang="en-US" sz="1200" dirty="0" err="1"/>
              <a:t>memilih</a:t>
            </a:r>
            <a:r>
              <a:rPr lang="en-US" sz="1200" dirty="0"/>
              <a:t> </a:t>
            </a:r>
            <a:r>
              <a:rPr lang="en-US" sz="1200" dirty="0" err="1"/>
              <a:t>kontrak</a:t>
            </a:r>
            <a:r>
              <a:rPr lang="en-US" sz="1200" dirty="0"/>
              <a:t> di </a:t>
            </a:r>
            <a:r>
              <a:rPr lang="en-US" sz="1200" b="1" dirty="0" err="1"/>
              <a:t>Senarai</a:t>
            </a:r>
            <a:r>
              <a:rPr lang="en-US" sz="1200" b="1" dirty="0"/>
              <a:t> </a:t>
            </a:r>
            <a:r>
              <a:rPr lang="en-US" sz="1200" b="1" dirty="0" err="1"/>
              <a:t>Tugasan</a:t>
            </a:r>
            <a:r>
              <a:rPr lang="en-US" sz="1200" b="1" dirty="0"/>
              <a:t> </a:t>
            </a:r>
            <a:r>
              <a:rPr lang="en-US" sz="1200" dirty="0"/>
              <a:t>(</a:t>
            </a:r>
            <a:r>
              <a:rPr lang="en-US" sz="1200" dirty="0" err="1"/>
              <a:t>kontrak</a:t>
            </a:r>
            <a:r>
              <a:rPr lang="en-US" sz="1200" dirty="0"/>
              <a:t> </a:t>
            </a:r>
            <a:r>
              <a:rPr lang="en-US" sz="1200" dirty="0" err="1"/>
              <a:t>baharu</a:t>
            </a:r>
            <a:r>
              <a:rPr lang="en-US" sz="1200" dirty="0"/>
              <a:t>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 err="1"/>
              <a:t>Mengemaskini</a:t>
            </a:r>
            <a:r>
              <a:rPr lang="en-US" sz="1200" dirty="0"/>
              <a:t> </a:t>
            </a:r>
            <a:r>
              <a:rPr lang="en-US" sz="1200" dirty="0" err="1"/>
              <a:t>Maklumat</a:t>
            </a:r>
            <a:r>
              <a:rPr lang="en-US" sz="1200" dirty="0"/>
              <a:t> </a:t>
            </a:r>
            <a:r>
              <a:rPr lang="en-US" sz="1200" dirty="0" err="1"/>
              <a:t>Pemenuhan</a:t>
            </a:r>
            <a:endParaRPr lang="en-US" sz="120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 err="1"/>
              <a:t>Menyerahkan</a:t>
            </a:r>
            <a:r>
              <a:rPr lang="en-US" sz="1200" dirty="0"/>
              <a:t> </a:t>
            </a:r>
            <a:r>
              <a:rPr lang="en-US" sz="1200" dirty="0" err="1"/>
              <a:t>kepada</a:t>
            </a:r>
            <a:r>
              <a:rPr lang="en-US" sz="1200" dirty="0"/>
              <a:t> </a:t>
            </a:r>
            <a:r>
              <a:rPr lang="en-US" sz="1200" dirty="0" err="1"/>
              <a:t>Pelulus</a:t>
            </a:r>
            <a:r>
              <a:rPr lang="en-US" sz="1200" dirty="0"/>
              <a:t> </a:t>
            </a:r>
            <a:r>
              <a:rPr lang="en-US" sz="1200" dirty="0" err="1"/>
              <a:t>Kontrak</a:t>
            </a:r>
            <a:r>
              <a:rPr lang="en-US" sz="1200" dirty="0"/>
              <a:t> </a:t>
            </a:r>
            <a:r>
              <a:rPr lang="en-US" sz="1200" dirty="0" err="1"/>
              <a:t>untuk</a:t>
            </a:r>
            <a:r>
              <a:rPr lang="en-US" sz="1200" dirty="0"/>
              <a:t> </a:t>
            </a:r>
            <a:r>
              <a:rPr lang="en-US" sz="1200" dirty="0" err="1"/>
              <a:t>kelulusan</a:t>
            </a:r>
            <a:endParaRPr lang="en-US" dirty="0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6620" y="1971219"/>
            <a:ext cx="523283" cy="510778"/>
          </a:xfrm>
          <a:prstGeom prst="rect">
            <a:avLst/>
          </a:prstGeom>
        </p:spPr>
      </p:pic>
      <p:sp>
        <p:nvSpPr>
          <p:cNvPr id="27" name="Rectangle 26"/>
          <p:cNvSpPr/>
          <p:nvPr/>
        </p:nvSpPr>
        <p:spPr>
          <a:xfrm>
            <a:off x="3271983" y="1989161"/>
            <a:ext cx="2165287" cy="1979061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8" name="Round Diagonal Corner Rectangle 27"/>
          <p:cNvSpPr/>
          <p:nvPr/>
        </p:nvSpPr>
        <p:spPr>
          <a:xfrm>
            <a:off x="3362081" y="2038495"/>
            <a:ext cx="1433903" cy="306467"/>
          </a:xfrm>
          <a:prstGeom prst="round2Diag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 algn="r"/>
            <a:r>
              <a:rPr lang="en-US" sz="1200" b="1" dirty="0" err="1">
                <a:solidFill>
                  <a:schemeClr val="bg1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Pelulus</a:t>
            </a:r>
            <a:r>
              <a:rPr lang="en-US" sz="1200" b="1" dirty="0">
                <a:solidFill>
                  <a:schemeClr val="bg1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 </a:t>
            </a:r>
            <a:r>
              <a:rPr lang="en-US" sz="1200" b="1" dirty="0" err="1">
                <a:solidFill>
                  <a:schemeClr val="bg1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Kontrak</a:t>
            </a:r>
            <a:endParaRPr lang="en-MY" sz="1200" b="1" i="1" dirty="0">
              <a:solidFill>
                <a:schemeClr val="bg1"/>
              </a:solidFill>
              <a:latin typeface="Century Gothic" panose="020B0502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31" name="Right Arrow 30"/>
          <p:cNvSpPr/>
          <p:nvPr/>
        </p:nvSpPr>
        <p:spPr>
          <a:xfrm>
            <a:off x="2743200" y="2738232"/>
            <a:ext cx="447392" cy="381000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2" name="Picture 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2184" y="1999675"/>
            <a:ext cx="504756" cy="511231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3303670" y="2586354"/>
            <a:ext cx="2133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MY" dirty="0" err="1"/>
              <a:t>Menyemak</a:t>
            </a:r>
            <a:r>
              <a:rPr lang="en-MY" dirty="0"/>
              <a:t> / </a:t>
            </a:r>
            <a:r>
              <a:rPr lang="en-MY" dirty="0" err="1"/>
              <a:t>kemas</a:t>
            </a:r>
            <a:r>
              <a:rPr lang="en-MY" dirty="0"/>
              <a:t> </a:t>
            </a:r>
            <a:r>
              <a:rPr lang="en-MY" dirty="0" err="1"/>
              <a:t>kini</a:t>
            </a:r>
            <a:r>
              <a:rPr lang="en-MY" dirty="0"/>
              <a:t> </a:t>
            </a:r>
            <a:r>
              <a:rPr lang="en-MY" dirty="0" err="1"/>
              <a:t>dan</a:t>
            </a:r>
            <a:r>
              <a:rPr lang="en-MY" dirty="0"/>
              <a:t> </a:t>
            </a:r>
            <a:r>
              <a:rPr lang="en-MY" dirty="0" err="1"/>
              <a:t>meluluskan</a:t>
            </a:r>
            <a:r>
              <a:rPr lang="en-MY" dirty="0"/>
              <a:t> </a:t>
            </a:r>
            <a:r>
              <a:rPr lang="en-MY" dirty="0" err="1"/>
              <a:t>Maklumat</a:t>
            </a:r>
            <a:r>
              <a:rPr lang="en-MY" dirty="0"/>
              <a:t> </a:t>
            </a:r>
            <a:r>
              <a:rPr lang="en-MY" dirty="0" err="1"/>
              <a:t>Pemenuhan</a:t>
            </a:r>
            <a:r>
              <a:rPr lang="en-MY" dirty="0"/>
              <a:t> </a:t>
            </a:r>
          </a:p>
          <a:p>
            <a:endParaRPr lang="en-US" dirty="0"/>
          </a:p>
        </p:txBody>
      </p:sp>
      <p:sp>
        <p:nvSpPr>
          <p:cNvPr id="34" name="Diamond 33">
            <a:hlinkClick r:id="rId4" action="ppaction://hlinksldjump"/>
          </p:cNvPr>
          <p:cNvSpPr/>
          <p:nvPr/>
        </p:nvSpPr>
        <p:spPr>
          <a:xfrm>
            <a:off x="5976796" y="2609346"/>
            <a:ext cx="1285036" cy="638771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1200" dirty="0">
                <a:solidFill>
                  <a:prstClr val="white"/>
                </a:solidFill>
              </a:rPr>
              <a:t>Lulus?</a:t>
            </a:r>
            <a:endParaRPr lang="en-MY" sz="1200" dirty="0">
              <a:solidFill>
                <a:prstClr val="white"/>
              </a:solidFill>
            </a:endParaRPr>
          </a:p>
        </p:txBody>
      </p:sp>
      <p:sp>
        <p:nvSpPr>
          <p:cNvPr id="35" name="Right Arrow 34"/>
          <p:cNvSpPr/>
          <p:nvPr/>
        </p:nvSpPr>
        <p:spPr>
          <a:xfrm>
            <a:off x="5486400" y="2738232"/>
            <a:ext cx="457200" cy="381000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5" name="Elbow Connector 44"/>
          <p:cNvCxnSpPr/>
          <p:nvPr/>
        </p:nvCxnSpPr>
        <p:spPr>
          <a:xfrm rot="10800000" flipV="1">
            <a:off x="1391503" y="3248117"/>
            <a:ext cx="5220953" cy="1141492"/>
          </a:xfrm>
          <a:prstGeom prst="bentConnector3">
            <a:avLst>
              <a:gd name="adj1" fmla="val -28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/>
          <p:nvPr/>
        </p:nvCxnSpPr>
        <p:spPr>
          <a:xfrm flipV="1">
            <a:off x="1391547" y="3943350"/>
            <a:ext cx="0" cy="4572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6136394" y="3232018"/>
            <a:ext cx="457200" cy="2077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sz="900" b="1" dirty="0" err="1">
                <a:solidFill>
                  <a:schemeClr val="tx1"/>
                </a:solidFill>
              </a:rPr>
              <a:t>Tidak</a:t>
            </a:r>
            <a:endParaRPr lang="en-US" sz="900" b="1" dirty="0">
              <a:solidFill>
                <a:schemeClr val="tx1"/>
              </a:solidFill>
            </a:endParaRPr>
          </a:p>
        </p:txBody>
      </p:sp>
      <p:sp>
        <p:nvSpPr>
          <p:cNvPr id="61" name="Pentagon 60"/>
          <p:cNvSpPr/>
          <p:nvPr/>
        </p:nvSpPr>
        <p:spPr>
          <a:xfrm rot="5400000">
            <a:off x="8099215" y="3251350"/>
            <a:ext cx="539835" cy="1264249"/>
          </a:xfrm>
          <a:prstGeom prst="homePlate">
            <a:avLst>
              <a:gd name="adj" fmla="val 51677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endParaRPr lang="en-US" sz="1100" dirty="0">
              <a:latin typeface="Century Gothic" panose="020B0502020202020204" pitchFamily="34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7712193" y="3613558"/>
            <a:ext cx="1346921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dirty="0" err="1">
                <a:solidFill>
                  <a:srgbClr val="FFFF00"/>
                </a:solidFill>
              </a:rPr>
              <a:t>Pemenuhan</a:t>
            </a:r>
            <a:endParaRPr lang="en-US" dirty="0">
              <a:solidFill>
                <a:srgbClr val="FFFF00"/>
              </a:solidFill>
            </a:endParaRPr>
          </a:p>
        </p:txBody>
      </p:sp>
      <p:cxnSp>
        <p:nvCxnSpPr>
          <p:cNvPr id="64" name="Straight Connector 63"/>
          <p:cNvCxnSpPr/>
          <p:nvPr/>
        </p:nvCxnSpPr>
        <p:spPr>
          <a:xfrm>
            <a:off x="7368614" y="3488292"/>
            <a:ext cx="1764235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Arrow Connector 68"/>
          <p:cNvCxnSpPr/>
          <p:nvPr/>
        </p:nvCxnSpPr>
        <p:spPr>
          <a:xfrm>
            <a:off x="8339571" y="3222624"/>
            <a:ext cx="0" cy="390934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Box 69"/>
          <p:cNvSpPr txBox="1"/>
          <p:nvPr/>
        </p:nvSpPr>
        <p:spPr>
          <a:xfrm>
            <a:off x="7224466" y="2659443"/>
            <a:ext cx="348871" cy="2077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sz="900" b="1" dirty="0" err="1">
                <a:solidFill>
                  <a:schemeClr val="tx1"/>
                </a:solidFill>
              </a:rPr>
              <a:t>Ya</a:t>
            </a:r>
            <a:endParaRPr lang="en-US" sz="900" b="1" dirty="0">
              <a:solidFill>
                <a:schemeClr val="tx1"/>
              </a:solidFill>
            </a:endParaRPr>
          </a:p>
        </p:txBody>
      </p:sp>
      <p:cxnSp>
        <p:nvCxnSpPr>
          <p:cNvPr id="75" name="Straight Arrow Connector 74"/>
          <p:cNvCxnSpPr/>
          <p:nvPr/>
        </p:nvCxnSpPr>
        <p:spPr>
          <a:xfrm>
            <a:off x="7261832" y="2924139"/>
            <a:ext cx="353215" cy="1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Oval 75"/>
          <p:cNvSpPr/>
          <p:nvPr/>
        </p:nvSpPr>
        <p:spPr>
          <a:xfrm>
            <a:off x="8174034" y="1027357"/>
            <a:ext cx="331075" cy="26604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1200" dirty="0"/>
              <a:t>A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7345960" y="953312"/>
            <a:ext cx="9966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/>
              <a:t>Kemaskini</a:t>
            </a:r>
            <a:r>
              <a:rPr lang="en-US" sz="1200" dirty="0"/>
              <a:t> </a:t>
            </a:r>
            <a:r>
              <a:rPr lang="en-US" sz="1200" dirty="0" err="1"/>
              <a:t>Perjanjian</a:t>
            </a:r>
            <a:endParaRPr lang="en-US" sz="1200" dirty="0"/>
          </a:p>
        </p:txBody>
      </p:sp>
      <p:sp>
        <p:nvSpPr>
          <p:cNvPr id="81" name="Diamond 80">
            <a:hlinkClick r:id="rId4" action="ppaction://hlinksldjump"/>
          </p:cNvPr>
          <p:cNvSpPr/>
          <p:nvPr/>
        </p:nvSpPr>
        <p:spPr>
          <a:xfrm>
            <a:off x="7599743" y="2617958"/>
            <a:ext cx="1479660" cy="638771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MY" sz="1200" dirty="0">
              <a:solidFill>
                <a:prstClr val="white"/>
              </a:solidFill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7844273" y="2609346"/>
            <a:ext cx="10827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Ada </a:t>
            </a:r>
            <a:r>
              <a:rPr lang="en-US" dirty="0" err="1">
                <a:solidFill>
                  <a:schemeClr val="bg1"/>
                </a:solidFill>
              </a:rPr>
              <a:t>Perjanjian</a:t>
            </a:r>
            <a:r>
              <a:rPr lang="en-US" dirty="0">
                <a:solidFill>
                  <a:schemeClr val="bg1"/>
                </a:solidFill>
              </a:rPr>
              <a:t>?</a:t>
            </a:r>
          </a:p>
        </p:txBody>
      </p:sp>
      <p:cxnSp>
        <p:nvCxnSpPr>
          <p:cNvPr id="89" name="Straight Arrow Connector 88"/>
          <p:cNvCxnSpPr>
            <a:endCxn id="76" idx="4"/>
          </p:cNvCxnSpPr>
          <p:nvPr/>
        </p:nvCxnSpPr>
        <p:spPr>
          <a:xfrm flipH="1" flipV="1">
            <a:off x="8339572" y="1293402"/>
            <a:ext cx="1" cy="1324556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TextBox 93"/>
          <p:cNvSpPr txBox="1"/>
          <p:nvPr/>
        </p:nvSpPr>
        <p:spPr>
          <a:xfrm>
            <a:off x="7924800" y="2303157"/>
            <a:ext cx="348871" cy="2077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sz="900" b="1" dirty="0" err="1">
                <a:solidFill>
                  <a:schemeClr val="tx1"/>
                </a:solidFill>
              </a:rPr>
              <a:t>Ya</a:t>
            </a:r>
            <a:endParaRPr lang="en-US" sz="900" b="1" dirty="0">
              <a:solidFill>
                <a:schemeClr val="tx1"/>
              </a:solidFill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7870635" y="3280543"/>
            <a:ext cx="457200" cy="2077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sz="900" b="1" dirty="0" err="1">
                <a:solidFill>
                  <a:schemeClr val="tx1"/>
                </a:solidFill>
              </a:rPr>
              <a:t>Tidak</a:t>
            </a:r>
            <a:endParaRPr lang="en-US" sz="900" b="1" dirty="0">
              <a:solidFill>
                <a:schemeClr val="tx1"/>
              </a:solidFill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6787031" y="3853879"/>
            <a:ext cx="141567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sz="900" b="1" dirty="0">
                <a:solidFill>
                  <a:srgbClr val="FF0000"/>
                </a:solidFill>
              </a:rPr>
              <a:t>Status </a:t>
            </a:r>
            <a:r>
              <a:rPr lang="en-US" sz="900" b="1" dirty="0" err="1">
                <a:solidFill>
                  <a:srgbClr val="FF0000"/>
                </a:solidFill>
              </a:rPr>
              <a:t>Pengurusan</a:t>
            </a:r>
            <a:r>
              <a:rPr lang="en-US" sz="900" b="1" dirty="0">
                <a:solidFill>
                  <a:srgbClr val="FF0000"/>
                </a:solidFill>
              </a:rPr>
              <a:t> </a:t>
            </a:r>
            <a:r>
              <a:rPr lang="en-US" sz="900" b="1" dirty="0" err="1">
                <a:solidFill>
                  <a:srgbClr val="FF0000"/>
                </a:solidFill>
              </a:rPr>
              <a:t>Kontrak</a:t>
            </a:r>
            <a:r>
              <a:rPr lang="en-US" sz="900" b="1" dirty="0">
                <a:solidFill>
                  <a:srgbClr val="FF0000"/>
                </a:solidFill>
              </a:rPr>
              <a:t> = “</a:t>
            </a:r>
            <a:r>
              <a:rPr lang="en-US" sz="900" b="1" dirty="0" err="1">
                <a:solidFill>
                  <a:srgbClr val="FF0000"/>
                </a:solidFill>
              </a:rPr>
              <a:t>Lengkap</a:t>
            </a:r>
            <a:r>
              <a:rPr lang="en-US" sz="900" b="1" dirty="0">
                <a:solidFill>
                  <a:srgbClr val="FF0000"/>
                </a:solidFill>
              </a:rPr>
              <a:t>”</a:t>
            </a:r>
          </a:p>
        </p:txBody>
      </p:sp>
      <p:sp>
        <p:nvSpPr>
          <p:cNvPr id="100" name="Title 1"/>
          <p:cNvSpPr txBox="1">
            <a:spLocks/>
          </p:cNvSpPr>
          <p:nvPr/>
        </p:nvSpPr>
        <p:spPr>
          <a:xfrm>
            <a:off x="2209800" y="57150"/>
            <a:ext cx="6553200" cy="344557"/>
          </a:xfrm>
          <a:prstGeom prst="rect">
            <a:avLst/>
          </a:prstGeom>
        </p:spPr>
        <p:txBody>
          <a:bodyPr vert="horz" lIns="68580" tIns="34290" rIns="68580" bIns="34290" rtlCol="0" anchor="t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500" b="1" dirty="0">
                <a:ea typeface="Arial Unicode MS" panose="020B0604020202020204" pitchFamily="34" charset="-128"/>
                <a:cs typeface="helvetica" panose="020B0604020202020204" pitchFamily="34" charset="0"/>
              </a:rPr>
              <a:t>Proses </a:t>
            </a:r>
            <a:r>
              <a:rPr lang="en-US" sz="1500" b="1" dirty="0" err="1">
                <a:cs typeface="helvetica" panose="020B0604020202020204" pitchFamily="34" charset="0"/>
              </a:rPr>
              <a:t>Kemaskini</a:t>
            </a:r>
            <a:r>
              <a:rPr lang="en-US" sz="1500" b="1" dirty="0">
                <a:cs typeface="helvetica" panose="020B0604020202020204" pitchFamily="34" charset="0"/>
              </a:rPr>
              <a:t> </a:t>
            </a:r>
            <a:r>
              <a:rPr lang="en-US" sz="1500" b="1" dirty="0" err="1">
                <a:cs typeface="helvetica" panose="020B0604020202020204" pitchFamily="34" charset="0"/>
              </a:rPr>
              <a:t>Maklumat</a:t>
            </a:r>
            <a:r>
              <a:rPr lang="en-US" sz="1500" b="1" dirty="0">
                <a:cs typeface="helvetica" panose="020B0604020202020204" pitchFamily="34" charset="0"/>
              </a:rPr>
              <a:t> </a:t>
            </a:r>
            <a:r>
              <a:rPr lang="en-US" sz="1500" b="1" dirty="0" err="1">
                <a:cs typeface="helvetica" panose="020B0604020202020204" pitchFamily="34" charset="0"/>
              </a:rPr>
              <a:t>Pemenuhan</a:t>
            </a:r>
            <a:r>
              <a:rPr lang="en-US" sz="1500" b="1" dirty="0">
                <a:cs typeface="helvetica" panose="020B0604020202020204" pitchFamily="34" charset="0"/>
              </a:rPr>
              <a:t> (FD</a:t>
            </a:r>
            <a:r>
              <a:rPr lang="en-US" sz="1500" b="1" i="1" dirty="0">
                <a:cs typeface="helvetica" panose="020B0604020202020204" pitchFamily="34" charset="0"/>
              </a:rPr>
              <a:t>-</a:t>
            </a:r>
            <a:r>
              <a:rPr lang="en-US" sz="1500" b="1" i="1" dirty="0" err="1">
                <a:cs typeface="helvetica" panose="020B0604020202020204" pitchFamily="34" charset="0"/>
              </a:rPr>
              <a:t>Fulfilment</a:t>
            </a:r>
            <a:r>
              <a:rPr lang="en-US" sz="1500" b="1" i="1" dirty="0">
                <a:cs typeface="helvetica" panose="020B0604020202020204" pitchFamily="34" charset="0"/>
              </a:rPr>
              <a:t> Details</a:t>
            </a:r>
            <a:r>
              <a:rPr lang="en-US" sz="1500" b="1" dirty="0">
                <a:cs typeface="helvetica" panose="020B0604020202020204" pitchFamily="34" charset="0"/>
              </a:rPr>
              <a:t>) </a:t>
            </a:r>
            <a:endParaRPr lang="en-US" sz="1500" b="1" dirty="0">
              <a:ea typeface="Arial Unicode MS" panose="020B0604020202020204" pitchFamily="34" charset="-128"/>
              <a:cs typeface="helvetica" panose="020B0604020202020204" pitchFamily="34" charset="0"/>
            </a:endParaRPr>
          </a:p>
          <a:p>
            <a:pPr algn="l"/>
            <a:endParaRPr lang="en-US" sz="1500" b="1" dirty="0">
              <a:cs typeface="helvetica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6200" y="1809750"/>
            <a:ext cx="2743200" cy="22860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TextBox 42"/>
          <p:cNvSpPr txBox="1"/>
          <p:nvPr/>
        </p:nvSpPr>
        <p:spPr>
          <a:xfrm>
            <a:off x="1293366" y="1076389"/>
            <a:ext cx="439002" cy="2077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sz="900" b="1" dirty="0" err="1">
                <a:solidFill>
                  <a:schemeClr val="tx1"/>
                </a:solidFill>
              </a:rPr>
              <a:t>Atau</a:t>
            </a:r>
            <a:endParaRPr lang="en-US" sz="900" b="1" dirty="0">
              <a:solidFill>
                <a:schemeClr val="tx1"/>
              </a:solidFill>
            </a:endParaRPr>
          </a:p>
        </p:txBody>
      </p:sp>
      <p:sp>
        <p:nvSpPr>
          <p:cNvPr id="49" name="Pentagon 48"/>
          <p:cNvSpPr/>
          <p:nvPr/>
        </p:nvSpPr>
        <p:spPr>
          <a:xfrm rot="5400000">
            <a:off x="1864861" y="818358"/>
            <a:ext cx="565989" cy="990132"/>
          </a:xfrm>
          <a:prstGeom prst="homePlat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endParaRPr lang="en-US" sz="1100" dirty="0">
              <a:latin typeface="Century Gothic" panose="020B0502020202020204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1505444" y="1034019"/>
            <a:ext cx="1284822" cy="40780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sz="1100" dirty="0">
                <a:solidFill>
                  <a:srgbClr val="FFFF00"/>
                </a:solidFill>
              </a:rPr>
              <a:t>SST </a:t>
            </a:r>
            <a:r>
              <a:rPr lang="en-US" sz="1100" dirty="0" err="1">
                <a:solidFill>
                  <a:srgbClr val="FFFF00"/>
                </a:solidFill>
              </a:rPr>
              <a:t>Sistem</a:t>
            </a:r>
            <a:r>
              <a:rPr lang="en-US" sz="1100" dirty="0">
                <a:solidFill>
                  <a:srgbClr val="FFFF00"/>
                </a:solidFill>
              </a:rPr>
              <a:t> </a:t>
            </a:r>
          </a:p>
          <a:p>
            <a:pPr algn="ctr"/>
            <a:r>
              <a:rPr lang="en-US" sz="1100" dirty="0" err="1">
                <a:solidFill>
                  <a:srgbClr val="FFFF00"/>
                </a:solidFill>
              </a:rPr>
              <a:t>eP</a:t>
            </a:r>
            <a:r>
              <a:rPr lang="en-US" sz="1100" dirty="0">
                <a:solidFill>
                  <a:srgbClr val="FFFF00"/>
                </a:solidFill>
              </a:rPr>
              <a:t> Baharu</a:t>
            </a:r>
          </a:p>
        </p:txBody>
      </p:sp>
      <p:cxnSp>
        <p:nvCxnSpPr>
          <p:cNvPr id="53" name="Straight Arrow Connector 52"/>
          <p:cNvCxnSpPr/>
          <p:nvPr/>
        </p:nvCxnSpPr>
        <p:spPr>
          <a:xfrm>
            <a:off x="2147855" y="1596419"/>
            <a:ext cx="0" cy="359261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1271217332"/>
      </p:ext>
    </p:extLst>
  </p:cSld>
  <p:clrMapOvr>
    <a:masterClrMapping/>
  </p:clrMapOvr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25</a:t>
            </a:fld>
            <a:endParaRPr lang="en"/>
          </a:p>
        </p:txBody>
      </p:sp>
      <p:sp>
        <p:nvSpPr>
          <p:cNvPr id="18" name="TextBox 17"/>
          <p:cNvSpPr txBox="1"/>
          <p:nvPr/>
        </p:nvSpPr>
        <p:spPr>
          <a:xfrm>
            <a:off x="381000" y="666750"/>
            <a:ext cx="7924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MY" b="1" u="sng" dirty="0" err="1"/>
              <a:t>Langkah</a:t>
            </a:r>
            <a:r>
              <a:rPr lang="en-MY" b="1" u="sng" dirty="0"/>
              <a:t> 1</a:t>
            </a:r>
            <a:endParaRPr lang="en-US" dirty="0"/>
          </a:p>
          <a:p>
            <a:pPr marL="342900" indent="-342900">
              <a:buFont typeface="+mj-lt"/>
              <a:buAutoNum type="arabicPeriod"/>
            </a:pPr>
            <a:r>
              <a:rPr lang="en-MY" dirty="0" err="1"/>
              <a:t>Pilih</a:t>
            </a:r>
            <a:r>
              <a:rPr lang="en-MY" dirty="0"/>
              <a:t> menu </a:t>
            </a:r>
            <a:r>
              <a:rPr lang="en-MY" b="1" dirty="0" err="1"/>
              <a:t>Aplikasi</a:t>
            </a:r>
            <a:r>
              <a:rPr lang="en-MY" b="1" dirty="0"/>
              <a:t> </a:t>
            </a:r>
            <a:r>
              <a:rPr lang="en-MY" b="1" dirty="0" err="1"/>
              <a:t>Saya</a:t>
            </a:r>
            <a:r>
              <a:rPr lang="en-MY" dirty="0"/>
              <a:t> </a:t>
            </a:r>
            <a:r>
              <a:rPr lang="en-MY" dirty="0">
                <a:sym typeface="Wingdings"/>
              </a:rPr>
              <a:t></a:t>
            </a:r>
            <a:r>
              <a:rPr lang="en-MY" dirty="0"/>
              <a:t> </a:t>
            </a:r>
            <a:r>
              <a:rPr lang="en-MY" b="1" dirty="0" err="1"/>
              <a:t>Pengurusan</a:t>
            </a:r>
            <a:r>
              <a:rPr lang="en-MY" b="1" dirty="0"/>
              <a:t> </a:t>
            </a:r>
            <a:r>
              <a:rPr lang="en-MY" b="1" dirty="0" err="1"/>
              <a:t>Kontrak</a:t>
            </a:r>
            <a:r>
              <a:rPr lang="en-MY" dirty="0"/>
              <a:t> </a:t>
            </a:r>
            <a:r>
              <a:rPr lang="en-MY" dirty="0">
                <a:sym typeface="Wingdings"/>
              </a:rPr>
              <a:t></a:t>
            </a:r>
            <a:r>
              <a:rPr lang="en-MY" dirty="0"/>
              <a:t> </a:t>
            </a:r>
            <a:r>
              <a:rPr lang="en-MY" b="1" dirty="0" err="1"/>
              <a:t>Penyelenggaraan</a:t>
            </a:r>
            <a:r>
              <a:rPr lang="en-MY" b="1" dirty="0"/>
              <a:t> </a:t>
            </a:r>
            <a:r>
              <a:rPr lang="en-MY" b="1" dirty="0" err="1"/>
              <a:t>Kontrak</a:t>
            </a:r>
            <a:endParaRPr lang="en-US" dirty="0"/>
          </a:p>
          <a:p>
            <a:pPr marL="342900" lvl="0" indent="-342900">
              <a:buFont typeface="+mj-lt"/>
              <a:buAutoNum type="arabicPeriod"/>
            </a:pPr>
            <a:r>
              <a:rPr lang="en-MY" dirty="0" err="1"/>
              <a:t>Masukkan</a:t>
            </a:r>
            <a:r>
              <a:rPr lang="en-MY" dirty="0"/>
              <a:t> </a:t>
            </a:r>
            <a:r>
              <a:rPr lang="en-MY" dirty="0" err="1"/>
              <a:t>maklumat</a:t>
            </a:r>
            <a:r>
              <a:rPr lang="en-MY" dirty="0"/>
              <a:t> </a:t>
            </a:r>
            <a:r>
              <a:rPr lang="en-MY" dirty="0" err="1"/>
              <a:t>kontrak</a:t>
            </a:r>
            <a:r>
              <a:rPr lang="en-MY" dirty="0"/>
              <a:t> yang </a:t>
            </a:r>
            <a:r>
              <a:rPr lang="en-MY" dirty="0" err="1"/>
              <a:t>dikehendaki</a:t>
            </a:r>
            <a:r>
              <a:rPr lang="en-MY" dirty="0"/>
              <a:t> </a:t>
            </a:r>
            <a:r>
              <a:rPr lang="en-MY" dirty="0" err="1"/>
              <a:t>dan</a:t>
            </a:r>
            <a:r>
              <a:rPr lang="en-MY" dirty="0"/>
              <a:t> </a:t>
            </a:r>
            <a:r>
              <a:rPr lang="en-MY" dirty="0" err="1"/>
              <a:t>klik</a:t>
            </a:r>
            <a:r>
              <a:rPr lang="en-MY" dirty="0"/>
              <a:t> </a:t>
            </a:r>
            <a:r>
              <a:rPr lang="en-MY" dirty="0" err="1"/>
              <a:t>butang</a:t>
            </a:r>
            <a:r>
              <a:rPr lang="en-MY" dirty="0"/>
              <a:t> </a:t>
            </a:r>
            <a:r>
              <a:rPr lang="en-MY" b="1" dirty="0" err="1"/>
              <a:t>Cari</a:t>
            </a:r>
            <a:r>
              <a:rPr lang="en-MY" b="1" dirty="0"/>
              <a:t>.</a:t>
            </a:r>
            <a:endParaRPr lang="en-US" dirty="0"/>
          </a:p>
          <a:p>
            <a:endParaRPr lang="en-US" dirty="0"/>
          </a:p>
        </p:txBody>
      </p:sp>
      <p:sp>
        <p:nvSpPr>
          <p:cNvPr id="20" name="Rectangle 19"/>
          <p:cNvSpPr/>
          <p:nvPr/>
        </p:nvSpPr>
        <p:spPr>
          <a:xfrm>
            <a:off x="2166565" y="108834"/>
            <a:ext cx="4476916" cy="5647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chemeClr val="tx1"/>
                </a:solidFill>
                <a:ea typeface="Roboto Condensed" panose="020B0604020202020204" charset="0"/>
              </a:rPr>
              <a:t>Carian</a:t>
            </a:r>
            <a:r>
              <a:rPr lang="en-US" sz="24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a typeface="Roboto Condensed" panose="020B0604020202020204" charset="0"/>
              </a:rPr>
              <a:t>Kontrak</a:t>
            </a:r>
            <a:endParaRPr lang="en-US" sz="2400" dirty="0">
              <a:solidFill>
                <a:schemeClr val="tx1"/>
              </a:solidFill>
              <a:ea typeface="Roboto Condensed" panose="020B0604020202020204" charset="0"/>
            </a:endParaRPr>
          </a:p>
          <a:p>
            <a:pPr algn="ctr"/>
            <a:r>
              <a:rPr lang="en-US" sz="1800" dirty="0">
                <a:solidFill>
                  <a:schemeClr val="tx1"/>
                </a:solidFill>
                <a:ea typeface="Roboto Condensed" panose="020B0604020202020204" charset="0"/>
              </a:rPr>
              <a:t>[</a:t>
            </a:r>
            <a:r>
              <a:rPr lang="en-US" sz="1800" dirty="0" err="1">
                <a:solidFill>
                  <a:schemeClr val="tx1"/>
                </a:solidFill>
                <a:ea typeface="Roboto Condensed" panose="020B0604020202020204" charset="0"/>
              </a:rPr>
              <a:t>Pentadbir</a:t>
            </a:r>
            <a:r>
              <a:rPr lang="en-US" sz="18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ea typeface="Roboto Condensed" panose="020B0604020202020204" charset="0"/>
              </a:rPr>
              <a:t>Kontrak</a:t>
            </a:r>
            <a:r>
              <a:rPr lang="en-US" sz="1800" dirty="0">
                <a:solidFill>
                  <a:schemeClr val="tx1"/>
                </a:solidFill>
                <a:ea typeface="Roboto Condensed" panose="020B0604020202020204" charset="0"/>
              </a:rPr>
              <a:t> : </a:t>
            </a:r>
            <a:r>
              <a:rPr lang="en-US" sz="1800" dirty="0" err="1">
                <a:solidFill>
                  <a:schemeClr val="tx1"/>
                </a:solidFill>
                <a:ea typeface="Roboto Condensed" panose="020B0604020202020204" charset="0"/>
              </a:rPr>
              <a:t>Kontrak</a:t>
            </a:r>
            <a:r>
              <a:rPr lang="en-US" sz="18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ea typeface="Roboto Condensed" panose="020B0604020202020204" charset="0"/>
              </a:rPr>
              <a:t>Migrasi</a:t>
            </a:r>
            <a:r>
              <a:rPr lang="en-US" sz="1800" dirty="0">
                <a:solidFill>
                  <a:schemeClr val="tx1"/>
                </a:solidFill>
                <a:ea typeface="Roboto Condensed" panose="020B0604020202020204" charset="0"/>
              </a:rPr>
              <a:t>]</a:t>
            </a:r>
          </a:p>
        </p:txBody>
      </p:sp>
      <p:pic>
        <p:nvPicPr>
          <p:cNvPr id="23" name="Picture 22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275"/>
          <a:stretch/>
        </p:blipFill>
        <p:spPr bwMode="auto">
          <a:xfrm>
            <a:off x="396903" y="1606093"/>
            <a:ext cx="7620000" cy="2514362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4" name="Rectangle 23"/>
          <p:cNvSpPr/>
          <p:nvPr/>
        </p:nvSpPr>
        <p:spPr>
          <a:xfrm>
            <a:off x="1143000" y="2849002"/>
            <a:ext cx="5943600" cy="1181219"/>
          </a:xfrm>
          <a:prstGeom prst="rect">
            <a:avLst/>
          </a:prstGeom>
          <a:noFill/>
          <a:ln>
            <a:solidFill>
              <a:srgbClr val="FF0000"/>
            </a:solidFill>
            <a:prstDash val="dash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5" name="Rectangle 24"/>
          <p:cNvSpPr/>
          <p:nvPr/>
        </p:nvSpPr>
        <p:spPr>
          <a:xfrm>
            <a:off x="7143916" y="3952507"/>
            <a:ext cx="381000" cy="3048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Rectangle 2"/>
          <p:cNvSpPr/>
          <p:nvPr/>
        </p:nvSpPr>
        <p:spPr>
          <a:xfrm>
            <a:off x="381000" y="1428750"/>
            <a:ext cx="7620000" cy="286904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738996" y="4414813"/>
            <a:ext cx="7467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>
                <a:solidFill>
                  <a:srgbClr val="FF0000"/>
                </a:solidFill>
              </a:rPr>
              <a:t>Langkah</a:t>
            </a:r>
            <a:r>
              <a:rPr lang="en-US" b="1" dirty="0">
                <a:solidFill>
                  <a:srgbClr val="FF0000"/>
                </a:solidFill>
              </a:rPr>
              <a:t> 1 </a:t>
            </a:r>
            <a:r>
              <a:rPr lang="en-US" b="1" dirty="0" err="1">
                <a:solidFill>
                  <a:srgbClr val="FF0000"/>
                </a:solidFill>
              </a:rPr>
              <a:t>hingga</a:t>
            </a:r>
            <a:r>
              <a:rPr lang="en-US" b="1" dirty="0">
                <a:solidFill>
                  <a:srgbClr val="FF0000"/>
                </a:solidFill>
              </a:rPr>
              <a:t> 4 </a:t>
            </a:r>
            <a:r>
              <a:rPr lang="en-US" b="1" dirty="0" err="1">
                <a:solidFill>
                  <a:srgbClr val="FF0000"/>
                </a:solidFill>
              </a:rPr>
              <a:t>adalah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untuk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membuat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carian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bagi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kontrak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migrasi</a:t>
            </a:r>
            <a:endParaRPr lang="en-MY" b="1" dirty="0">
              <a:solidFill>
                <a:srgbClr val="FF0000"/>
              </a:solidFill>
            </a:endParaRPr>
          </a:p>
        </p:txBody>
      </p:sp>
      <p:sp>
        <p:nvSpPr>
          <p:cNvPr id="10" name="Action Button: Information 9">
            <a:hlinkClick r:id="" action="ppaction://noaction" highlightClick="1"/>
          </p:cNvPr>
          <p:cNvSpPr/>
          <p:nvPr/>
        </p:nvSpPr>
        <p:spPr>
          <a:xfrm>
            <a:off x="374849" y="4391712"/>
            <a:ext cx="346894" cy="304800"/>
          </a:xfrm>
          <a:prstGeom prst="actionButtonInform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69525464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26</a:t>
            </a:fld>
            <a:endParaRPr lang="en"/>
          </a:p>
        </p:txBody>
      </p:sp>
      <p:pic>
        <p:nvPicPr>
          <p:cNvPr id="8" name="Picture 7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2616" y="1827190"/>
            <a:ext cx="7467600" cy="1981200"/>
          </a:xfrm>
          <a:prstGeom prst="rect">
            <a:avLst/>
          </a:prstGeom>
        </p:spPr>
      </p:pic>
      <p:sp>
        <p:nvSpPr>
          <p:cNvPr id="9" name="TextBox 8"/>
          <p:cNvSpPr txBox="1"/>
          <p:nvPr/>
        </p:nvSpPr>
        <p:spPr>
          <a:xfrm>
            <a:off x="381000" y="657639"/>
            <a:ext cx="79248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MY" b="1" u="sng" dirty="0" err="1"/>
              <a:t>Langkah</a:t>
            </a:r>
            <a:r>
              <a:rPr lang="en-MY" b="1" u="sng" dirty="0"/>
              <a:t> 2</a:t>
            </a:r>
            <a:r>
              <a:rPr lang="en-MY" dirty="0"/>
              <a:t> </a:t>
            </a:r>
          </a:p>
          <a:p>
            <a:endParaRPr lang="en-US" dirty="0"/>
          </a:p>
          <a:p>
            <a:pPr marL="342900" lvl="0" indent="-342900">
              <a:buFont typeface="+mj-lt"/>
              <a:buAutoNum type="arabicPeriod"/>
            </a:pPr>
            <a:r>
              <a:rPr lang="en-MY" dirty="0" err="1"/>
              <a:t>Bagi</a:t>
            </a:r>
            <a:r>
              <a:rPr lang="en-MY" dirty="0"/>
              <a:t> </a:t>
            </a:r>
            <a:r>
              <a:rPr lang="en-MY" dirty="0" err="1"/>
              <a:t>kontrak</a:t>
            </a:r>
            <a:r>
              <a:rPr lang="en-MY" dirty="0"/>
              <a:t> yang </a:t>
            </a:r>
            <a:r>
              <a:rPr lang="en-MY" dirty="0" err="1"/>
              <a:t>berkenaan</a:t>
            </a:r>
            <a:r>
              <a:rPr lang="en-MY" dirty="0"/>
              <a:t>, </a:t>
            </a:r>
            <a:r>
              <a:rPr lang="en-MY" dirty="0" err="1"/>
              <a:t>klik</a:t>
            </a:r>
            <a:r>
              <a:rPr lang="en-MY" dirty="0"/>
              <a:t> </a:t>
            </a:r>
            <a:r>
              <a:rPr lang="en-MY" dirty="0" err="1"/>
              <a:t>pada</a:t>
            </a:r>
            <a:r>
              <a:rPr lang="en-MY" dirty="0"/>
              <a:t> </a:t>
            </a:r>
            <a:r>
              <a:rPr lang="en-MY" dirty="0" err="1"/>
              <a:t>butang</a:t>
            </a:r>
            <a:r>
              <a:rPr lang="en-MY" dirty="0"/>
              <a:t> </a:t>
            </a:r>
            <a:r>
              <a:rPr lang="en-MY" b="1" dirty="0" err="1"/>
              <a:t>Pilihan</a:t>
            </a:r>
            <a:r>
              <a:rPr lang="en-MY" dirty="0"/>
              <a:t> di </a:t>
            </a:r>
            <a:r>
              <a:rPr lang="en-MY" dirty="0" err="1"/>
              <a:t>kolum</a:t>
            </a:r>
            <a:r>
              <a:rPr lang="en-MY" dirty="0"/>
              <a:t> </a:t>
            </a:r>
            <a:r>
              <a:rPr lang="en-MY" dirty="0" err="1"/>
              <a:t>Tindakan</a:t>
            </a:r>
            <a:r>
              <a:rPr lang="en-MY" dirty="0"/>
              <a:t>.</a:t>
            </a:r>
            <a:endParaRPr lang="en-US" dirty="0"/>
          </a:p>
          <a:p>
            <a:pPr marL="342900" lvl="0" indent="-342900">
              <a:buFont typeface="+mj-lt"/>
              <a:buAutoNum type="arabicPeriod"/>
            </a:pPr>
            <a:r>
              <a:rPr lang="en-MY" i="1" dirty="0"/>
              <a:t>‘Pop up menu’ </a:t>
            </a:r>
            <a:r>
              <a:rPr lang="en-MY" dirty="0"/>
              <a:t> </a:t>
            </a:r>
            <a:r>
              <a:rPr lang="en-MY" dirty="0" err="1"/>
              <a:t>akan</a:t>
            </a:r>
            <a:r>
              <a:rPr lang="en-MY" dirty="0"/>
              <a:t> </a:t>
            </a:r>
            <a:r>
              <a:rPr lang="en-MY" dirty="0" err="1"/>
              <a:t>dipaparkan</a:t>
            </a:r>
            <a:r>
              <a:rPr lang="en-MY" dirty="0"/>
              <a:t>. </a:t>
            </a:r>
            <a:r>
              <a:rPr lang="en-MY" dirty="0" err="1"/>
              <a:t>Sila</a:t>
            </a:r>
            <a:r>
              <a:rPr lang="en-MY" dirty="0"/>
              <a:t> </a:t>
            </a:r>
            <a:r>
              <a:rPr lang="en-MY" dirty="0" err="1"/>
              <a:t>pilih</a:t>
            </a:r>
            <a:r>
              <a:rPr lang="en-MY" dirty="0"/>
              <a:t> </a:t>
            </a:r>
            <a:r>
              <a:rPr lang="en-MY" b="1" dirty="0" err="1"/>
              <a:t>Teruskan</a:t>
            </a:r>
            <a:r>
              <a:rPr lang="en-MY" b="1" dirty="0"/>
              <a:t> </a:t>
            </a:r>
            <a:r>
              <a:rPr lang="en-MY" b="1" dirty="0" err="1"/>
              <a:t>dengan</a:t>
            </a:r>
            <a:r>
              <a:rPr lang="en-MY" b="1" dirty="0"/>
              <a:t> </a:t>
            </a:r>
            <a:r>
              <a:rPr lang="en-MY" b="1" dirty="0" err="1"/>
              <a:t>Pemenuhan</a:t>
            </a:r>
            <a:r>
              <a:rPr lang="en-MY" b="1" dirty="0"/>
              <a:t>.</a:t>
            </a:r>
            <a:endParaRPr lang="en-US" dirty="0"/>
          </a:p>
          <a:p>
            <a:r>
              <a:rPr lang="en-MY" dirty="0"/>
              <a:t> </a:t>
            </a:r>
            <a:endParaRPr lang="en-US" dirty="0"/>
          </a:p>
        </p:txBody>
      </p:sp>
      <p:sp>
        <p:nvSpPr>
          <p:cNvPr id="10" name="Rectangle 9"/>
          <p:cNvSpPr/>
          <p:nvPr/>
        </p:nvSpPr>
        <p:spPr>
          <a:xfrm>
            <a:off x="533400" y="1836301"/>
            <a:ext cx="7620000" cy="225944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671223" y="4243934"/>
            <a:ext cx="7467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>
                <a:solidFill>
                  <a:srgbClr val="FF0000"/>
                </a:solidFill>
              </a:rPr>
              <a:t>Langkah</a:t>
            </a:r>
            <a:r>
              <a:rPr lang="en-US" b="1" dirty="0">
                <a:solidFill>
                  <a:srgbClr val="FF0000"/>
                </a:solidFill>
              </a:rPr>
              <a:t> 1 </a:t>
            </a:r>
            <a:r>
              <a:rPr lang="en-US" b="1" dirty="0" err="1">
                <a:solidFill>
                  <a:srgbClr val="FF0000"/>
                </a:solidFill>
              </a:rPr>
              <a:t>hingga</a:t>
            </a:r>
            <a:r>
              <a:rPr lang="en-US" b="1" dirty="0">
                <a:solidFill>
                  <a:srgbClr val="FF0000"/>
                </a:solidFill>
              </a:rPr>
              <a:t> 4 </a:t>
            </a:r>
            <a:r>
              <a:rPr lang="en-US" b="1" dirty="0" err="1">
                <a:solidFill>
                  <a:srgbClr val="FF0000"/>
                </a:solidFill>
              </a:rPr>
              <a:t>adalah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untuk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membuat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carian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bagi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kontrak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migrasi</a:t>
            </a:r>
            <a:endParaRPr lang="en-MY" b="1" dirty="0">
              <a:solidFill>
                <a:srgbClr val="FF0000"/>
              </a:solidFill>
            </a:endParaRPr>
          </a:p>
        </p:txBody>
      </p:sp>
      <p:sp>
        <p:nvSpPr>
          <p:cNvPr id="13" name="Rectangle 12"/>
          <p:cNvSpPr/>
          <p:nvPr/>
        </p:nvSpPr>
        <p:spPr>
          <a:xfrm>
            <a:off x="2166565" y="108834"/>
            <a:ext cx="4476916" cy="5647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chemeClr val="tx1"/>
                </a:solidFill>
                <a:ea typeface="Roboto Condensed" panose="020B0604020202020204" charset="0"/>
              </a:rPr>
              <a:t>Carian</a:t>
            </a:r>
            <a:r>
              <a:rPr lang="en-US" sz="24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a typeface="Roboto Condensed" panose="020B0604020202020204" charset="0"/>
              </a:rPr>
              <a:t>Kontrak</a:t>
            </a:r>
            <a:endParaRPr lang="en-US" sz="2400" dirty="0">
              <a:solidFill>
                <a:schemeClr val="tx1"/>
              </a:solidFill>
              <a:ea typeface="Roboto Condensed" panose="020B0604020202020204" charset="0"/>
            </a:endParaRPr>
          </a:p>
          <a:p>
            <a:pPr algn="ctr"/>
            <a:r>
              <a:rPr lang="en-US" sz="1800" dirty="0">
                <a:solidFill>
                  <a:schemeClr val="tx1"/>
                </a:solidFill>
                <a:ea typeface="Roboto Condensed" panose="020B0604020202020204" charset="0"/>
              </a:rPr>
              <a:t>[</a:t>
            </a:r>
            <a:r>
              <a:rPr lang="en-US" sz="1800" dirty="0" err="1">
                <a:solidFill>
                  <a:schemeClr val="tx1"/>
                </a:solidFill>
                <a:ea typeface="Roboto Condensed" panose="020B0604020202020204" charset="0"/>
              </a:rPr>
              <a:t>Pentadbir</a:t>
            </a:r>
            <a:r>
              <a:rPr lang="en-US" sz="18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ea typeface="Roboto Condensed" panose="020B0604020202020204" charset="0"/>
              </a:rPr>
              <a:t>Kontrak</a:t>
            </a:r>
            <a:r>
              <a:rPr lang="en-US" sz="1800" dirty="0">
                <a:solidFill>
                  <a:schemeClr val="tx1"/>
                </a:solidFill>
                <a:ea typeface="Roboto Condensed" panose="020B0604020202020204" charset="0"/>
              </a:rPr>
              <a:t> : </a:t>
            </a:r>
            <a:r>
              <a:rPr lang="en-US" sz="1800" dirty="0" err="1">
                <a:solidFill>
                  <a:schemeClr val="tx1"/>
                </a:solidFill>
                <a:ea typeface="Roboto Condensed" panose="020B0604020202020204" charset="0"/>
              </a:rPr>
              <a:t>Kontrak</a:t>
            </a:r>
            <a:r>
              <a:rPr lang="en-US" sz="18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ea typeface="Roboto Condensed" panose="020B0604020202020204" charset="0"/>
              </a:rPr>
              <a:t>Migrasi</a:t>
            </a:r>
            <a:r>
              <a:rPr lang="en-US" sz="1800" dirty="0">
                <a:solidFill>
                  <a:schemeClr val="tx1"/>
                </a:solidFill>
                <a:ea typeface="Roboto Condensed" panose="020B0604020202020204" charset="0"/>
              </a:rPr>
              <a:t>]</a:t>
            </a:r>
          </a:p>
        </p:txBody>
      </p:sp>
      <p:pic>
        <p:nvPicPr>
          <p:cNvPr id="11" name="Picture 10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262" t="59696"/>
          <a:stretch/>
        </p:blipFill>
        <p:spPr bwMode="auto">
          <a:xfrm>
            <a:off x="5386013" y="2421754"/>
            <a:ext cx="2641917" cy="140557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4" name="TextBox 13"/>
          <p:cNvSpPr txBox="1"/>
          <p:nvPr/>
        </p:nvSpPr>
        <p:spPr>
          <a:xfrm>
            <a:off x="7391400" y="3421893"/>
            <a:ext cx="304800" cy="307777"/>
          </a:xfrm>
          <a:prstGeom prst="rect">
            <a:avLst/>
          </a:prstGeom>
          <a:solidFill>
            <a:srgbClr val="FFFF00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7391400" y="2817790"/>
            <a:ext cx="304800" cy="307777"/>
          </a:xfrm>
          <a:prstGeom prst="rect">
            <a:avLst/>
          </a:prstGeom>
          <a:solidFill>
            <a:srgbClr val="FFFF00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3" name="Action Button: Information 2">
            <a:hlinkClick r:id="" action="ppaction://noaction" highlightClick="1"/>
          </p:cNvPr>
          <p:cNvSpPr/>
          <p:nvPr/>
        </p:nvSpPr>
        <p:spPr>
          <a:xfrm>
            <a:off x="374849" y="4171950"/>
            <a:ext cx="346894" cy="304800"/>
          </a:xfrm>
          <a:prstGeom prst="actionButtonInform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22673132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27</a:t>
            </a:fld>
            <a:endParaRPr lang="en"/>
          </a:p>
        </p:txBody>
      </p:sp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85800" y="1785038"/>
            <a:ext cx="7315200" cy="2158788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800100" y="679008"/>
            <a:ext cx="7086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MY" b="1" u="sng" dirty="0" err="1"/>
              <a:t>Langkah</a:t>
            </a:r>
            <a:r>
              <a:rPr lang="en-MY" b="1" u="sng" dirty="0"/>
              <a:t> 3</a:t>
            </a:r>
            <a:endParaRPr lang="en-US" dirty="0"/>
          </a:p>
          <a:p>
            <a:pPr marL="342900" indent="-342900">
              <a:buFont typeface="+mj-lt"/>
              <a:buAutoNum type="arabicPeriod"/>
            </a:pPr>
            <a:r>
              <a:rPr lang="en-MY" b="1" dirty="0"/>
              <a:t> </a:t>
            </a:r>
            <a:r>
              <a:rPr lang="en-MY" i="1" dirty="0"/>
              <a:t>‘Pop up menu’ </a:t>
            </a:r>
            <a:r>
              <a:rPr lang="en-MY" dirty="0"/>
              <a:t> </a:t>
            </a:r>
            <a:r>
              <a:rPr lang="en-MY" dirty="0" err="1"/>
              <a:t>akan</a:t>
            </a:r>
            <a:r>
              <a:rPr lang="en-MY" dirty="0"/>
              <a:t> </a:t>
            </a:r>
            <a:r>
              <a:rPr lang="en-MY" dirty="0" err="1"/>
              <a:t>memaparkan</a:t>
            </a:r>
            <a:r>
              <a:rPr lang="en-MY" dirty="0"/>
              <a:t> “</a:t>
            </a:r>
            <a:r>
              <a:rPr lang="en-MY" b="1" dirty="0" err="1"/>
              <a:t>Adakah</a:t>
            </a:r>
            <a:r>
              <a:rPr lang="en-MY" b="1" dirty="0"/>
              <a:t> </a:t>
            </a:r>
            <a:r>
              <a:rPr lang="en-MY" b="1" dirty="0" err="1"/>
              <a:t>Perolehan</a:t>
            </a:r>
            <a:r>
              <a:rPr lang="en-MY" b="1" dirty="0"/>
              <a:t> </a:t>
            </a:r>
            <a:r>
              <a:rPr lang="en-MY" b="1" dirty="0" err="1"/>
              <a:t>ini</a:t>
            </a:r>
            <a:r>
              <a:rPr lang="en-MY" b="1" dirty="0"/>
              <a:t> </a:t>
            </a:r>
            <a:r>
              <a:rPr lang="en-MY" b="1" dirty="0" err="1"/>
              <a:t>Mempunyai</a:t>
            </a:r>
            <a:r>
              <a:rPr lang="en-MY" b="1" dirty="0"/>
              <a:t> </a:t>
            </a:r>
            <a:r>
              <a:rPr lang="en-MY" b="1" dirty="0" err="1"/>
              <a:t>Kontrak</a:t>
            </a:r>
            <a:r>
              <a:rPr lang="en-MY" b="1" dirty="0"/>
              <a:t> </a:t>
            </a:r>
            <a:r>
              <a:rPr lang="en-MY" b="1" dirty="0" err="1"/>
              <a:t>Perjanjian</a:t>
            </a:r>
            <a:r>
              <a:rPr lang="en-MY" b="1" dirty="0"/>
              <a:t>?”. </a:t>
            </a:r>
            <a:r>
              <a:rPr lang="en-MY" dirty="0" err="1"/>
              <a:t>Sekiranya</a:t>
            </a:r>
            <a:r>
              <a:rPr lang="en-MY" dirty="0"/>
              <a:t> </a:t>
            </a:r>
            <a:r>
              <a:rPr lang="en-MY" dirty="0" err="1"/>
              <a:t>ada</a:t>
            </a:r>
            <a:r>
              <a:rPr lang="en-MY" dirty="0"/>
              <a:t>, </a:t>
            </a:r>
            <a:r>
              <a:rPr lang="en-MY" dirty="0" err="1"/>
              <a:t>pilih</a:t>
            </a:r>
            <a:r>
              <a:rPr lang="en-MY" dirty="0"/>
              <a:t>  ‘</a:t>
            </a:r>
            <a:r>
              <a:rPr lang="en-MY" b="1" dirty="0" err="1"/>
              <a:t>Ya</a:t>
            </a:r>
            <a:r>
              <a:rPr lang="en-MY" b="1" dirty="0"/>
              <a:t>’</a:t>
            </a:r>
            <a:r>
              <a:rPr lang="en-MY" dirty="0"/>
              <a:t>. </a:t>
            </a:r>
            <a:endParaRPr lang="en-US" dirty="0"/>
          </a:p>
          <a:p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3415085" y="2648116"/>
            <a:ext cx="1752600" cy="6096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33400" y="1633115"/>
            <a:ext cx="7620000" cy="246263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671223" y="4243934"/>
            <a:ext cx="7467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>
                <a:solidFill>
                  <a:srgbClr val="FF0000"/>
                </a:solidFill>
              </a:rPr>
              <a:t>Langkah</a:t>
            </a:r>
            <a:r>
              <a:rPr lang="en-US" b="1" dirty="0">
                <a:solidFill>
                  <a:srgbClr val="FF0000"/>
                </a:solidFill>
              </a:rPr>
              <a:t> 1 </a:t>
            </a:r>
            <a:r>
              <a:rPr lang="en-US" b="1" dirty="0" err="1">
                <a:solidFill>
                  <a:srgbClr val="FF0000"/>
                </a:solidFill>
              </a:rPr>
              <a:t>hingga</a:t>
            </a:r>
            <a:r>
              <a:rPr lang="en-US" b="1" dirty="0">
                <a:solidFill>
                  <a:srgbClr val="FF0000"/>
                </a:solidFill>
              </a:rPr>
              <a:t> 4 </a:t>
            </a:r>
            <a:r>
              <a:rPr lang="en-US" b="1" dirty="0" err="1">
                <a:solidFill>
                  <a:srgbClr val="FF0000"/>
                </a:solidFill>
              </a:rPr>
              <a:t>adalah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untuk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membuat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carian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bagi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kontrak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migrasi</a:t>
            </a:r>
            <a:endParaRPr lang="en-MY" b="1" dirty="0">
              <a:solidFill>
                <a:srgbClr val="FF0000"/>
              </a:solidFill>
            </a:endParaRPr>
          </a:p>
        </p:txBody>
      </p:sp>
      <p:pic>
        <p:nvPicPr>
          <p:cNvPr id="9" name="Picture 8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8449" t="35201" r="38371" b="41331"/>
          <a:stretch/>
        </p:blipFill>
        <p:spPr bwMode="auto">
          <a:xfrm>
            <a:off x="2057400" y="2141325"/>
            <a:ext cx="4419600" cy="182721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0" name="Rectangle 9"/>
          <p:cNvSpPr/>
          <p:nvPr/>
        </p:nvSpPr>
        <p:spPr>
          <a:xfrm>
            <a:off x="2166565" y="108834"/>
            <a:ext cx="4476916" cy="5647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chemeClr val="tx1"/>
                </a:solidFill>
                <a:ea typeface="Roboto Condensed" panose="020B0604020202020204" charset="0"/>
              </a:rPr>
              <a:t>Carian</a:t>
            </a:r>
            <a:r>
              <a:rPr lang="en-US" sz="24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a typeface="Roboto Condensed" panose="020B0604020202020204" charset="0"/>
              </a:rPr>
              <a:t>Kontrak</a:t>
            </a:r>
            <a:endParaRPr lang="en-US" sz="2400" dirty="0">
              <a:solidFill>
                <a:schemeClr val="tx1"/>
              </a:solidFill>
              <a:ea typeface="Roboto Condensed" panose="020B0604020202020204" charset="0"/>
            </a:endParaRPr>
          </a:p>
          <a:p>
            <a:pPr algn="ctr"/>
            <a:r>
              <a:rPr lang="en-US" sz="1800" dirty="0">
                <a:solidFill>
                  <a:schemeClr val="tx1"/>
                </a:solidFill>
                <a:ea typeface="Roboto Condensed" panose="020B0604020202020204" charset="0"/>
              </a:rPr>
              <a:t>[</a:t>
            </a:r>
            <a:r>
              <a:rPr lang="en-US" sz="1800" dirty="0" err="1">
                <a:solidFill>
                  <a:schemeClr val="tx1"/>
                </a:solidFill>
                <a:ea typeface="Roboto Condensed" panose="020B0604020202020204" charset="0"/>
              </a:rPr>
              <a:t>Pentadbir</a:t>
            </a:r>
            <a:r>
              <a:rPr lang="en-US" sz="18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ea typeface="Roboto Condensed" panose="020B0604020202020204" charset="0"/>
              </a:rPr>
              <a:t>Kontrak</a:t>
            </a:r>
            <a:r>
              <a:rPr lang="en-US" sz="1800" dirty="0">
                <a:solidFill>
                  <a:schemeClr val="tx1"/>
                </a:solidFill>
                <a:ea typeface="Roboto Condensed" panose="020B0604020202020204" charset="0"/>
              </a:rPr>
              <a:t> : </a:t>
            </a:r>
            <a:r>
              <a:rPr lang="en-US" sz="1800" dirty="0" err="1">
                <a:solidFill>
                  <a:schemeClr val="tx1"/>
                </a:solidFill>
                <a:ea typeface="Roboto Condensed" panose="020B0604020202020204" charset="0"/>
              </a:rPr>
              <a:t>Kontrak</a:t>
            </a:r>
            <a:r>
              <a:rPr lang="en-US" sz="18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ea typeface="Roboto Condensed" panose="020B0604020202020204" charset="0"/>
              </a:rPr>
              <a:t>Migrasi</a:t>
            </a:r>
            <a:r>
              <a:rPr lang="en-US" sz="1800" dirty="0">
                <a:solidFill>
                  <a:schemeClr val="tx1"/>
                </a:solidFill>
                <a:ea typeface="Roboto Condensed" panose="020B0604020202020204" charset="0"/>
              </a:rPr>
              <a:t>]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166565" y="2266950"/>
            <a:ext cx="4234236" cy="16002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Action Button: Information 11">
            <a:hlinkClick r:id="" action="ppaction://noaction" highlightClick="1"/>
          </p:cNvPr>
          <p:cNvSpPr/>
          <p:nvPr/>
        </p:nvSpPr>
        <p:spPr>
          <a:xfrm>
            <a:off x="374849" y="4171950"/>
            <a:ext cx="346894" cy="304800"/>
          </a:xfrm>
          <a:prstGeom prst="actionButtonInform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469937475"/>
      </p:ext>
    </p:extLst>
  </p:cSld>
  <p:clrMapOvr>
    <a:masterClrMapping/>
  </p:clrMapOvr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28</a:t>
            </a:fld>
            <a:endParaRPr lang="en"/>
          </a:p>
        </p:txBody>
      </p:sp>
      <p:pic>
        <p:nvPicPr>
          <p:cNvPr id="4" name="Picture 3"/>
          <p:cNvPicPr/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23900" y="1793235"/>
            <a:ext cx="7162800" cy="2378715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762000" y="657639"/>
            <a:ext cx="72390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MY" b="1" u="sng" dirty="0" err="1"/>
              <a:t>Langkah</a:t>
            </a:r>
            <a:r>
              <a:rPr lang="en-MY" b="1" u="sng" dirty="0"/>
              <a:t> 4</a:t>
            </a:r>
            <a:endParaRPr lang="en-US" dirty="0"/>
          </a:p>
          <a:p>
            <a:r>
              <a:rPr lang="en-MY" dirty="0"/>
              <a:t> </a:t>
            </a:r>
            <a:endParaRPr lang="en-US" dirty="0"/>
          </a:p>
          <a:p>
            <a:pPr marL="342900" indent="-342900">
              <a:buFont typeface="+mj-lt"/>
              <a:buAutoNum type="arabicPeriod"/>
            </a:pPr>
            <a:r>
              <a:rPr lang="en-MY" i="1" dirty="0"/>
              <a:t>Pop up menu’ </a:t>
            </a:r>
            <a:r>
              <a:rPr lang="en-MY" dirty="0"/>
              <a:t> </a:t>
            </a:r>
            <a:r>
              <a:rPr lang="en-MY" dirty="0" err="1"/>
              <a:t>akan</a:t>
            </a:r>
            <a:r>
              <a:rPr lang="en-MY" dirty="0"/>
              <a:t> </a:t>
            </a:r>
            <a:r>
              <a:rPr lang="en-MY" dirty="0" err="1"/>
              <a:t>memaparkan</a:t>
            </a:r>
            <a:r>
              <a:rPr lang="en-MY" dirty="0"/>
              <a:t> “</a:t>
            </a:r>
            <a:r>
              <a:rPr lang="en-MY" b="1" dirty="0" err="1"/>
              <a:t>Sila</a:t>
            </a:r>
            <a:r>
              <a:rPr lang="en-MY" b="1" dirty="0"/>
              <a:t> </a:t>
            </a:r>
            <a:r>
              <a:rPr lang="en-MY" b="1" dirty="0" err="1"/>
              <a:t>muat</a:t>
            </a:r>
            <a:r>
              <a:rPr lang="en-MY" b="1" dirty="0"/>
              <a:t> </a:t>
            </a:r>
            <a:r>
              <a:rPr lang="en-MY" b="1" dirty="0" err="1"/>
              <a:t>naik</a:t>
            </a:r>
            <a:r>
              <a:rPr lang="en-MY" b="1" dirty="0"/>
              <a:t> </a:t>
            </a:r>
            <a:r>
              <a:rPr lang="en-MY" b="1" dirty="0" err="1"/>
              <a:t>Kontrak</a:t>
            </a:r>
            <a:r>
              <a:rPr lang="en-MY" b="1" dirty="0"/>
              <a:t> </a:t>
            </a:r>
            <a:r>
              <a:rPr lang="en-MY" b="1" dirty="0" err="1"/>
              <a:t>Perjanjian</a:t>
            </a:r>
            <a:r>
              <a:rPr lang="en-MY" b="1" dirty="0"/>
              <a:t> </a:t>
            </a:r>
            <a:r>
              <a:rPr lang="en-MY" b="1" dirty="0" err="1"/>
              <a:t>melalui</a:t>
            </a:r>
            <a:r>
              <a:rPr lang="en-MY" b="1" dirty="0"/>
              <a:t> menu </a:t>
            </a:r>
            <a:r>
              <a:rPr lang="en-MY" b="1" dirty="0" err="1"/>
              <a:t>Senarai</a:t>
            </a:r>
            <a:r>
              <a:rPr lang="en-MY" b="1" dirty="0"/>
              <a:t> </a:t>
            </a:r>
            <a:r>
              <a:rPr lang="en-MY" b="1" dirty="0" err="1"/>
              <a:t>Tugasan</a:t>
            </a:r>
            <a:r>
              <a:rPr lang="en-MY" b="1" dirty="0"/>
              <a:t>” </a:t>
            </a:r>
            <a:r>
              <a:rPr lang="en-MY" dirty="0" err="1"/>
              <a:t>dan</a:t>
            </a:r>
            <a:r>
              <a:rPr lang="en-MY" dirty="0"/>
              <a:t> </a:t>
            </a:r>
            <a:r>
              <a:rPr lang="en-MY" dirty="0" err="1"/>
              <a:t>klik</a:t>
            </a:r>
            <a:r>
              <a:rPr lang="en-MY" dirty="0"/>
              <a:t> </a:t>
            </a:r>
            <a:r>
              <a:rPr lang="en-MY" dirty="0" err="1"/>
              <a:t>butang</a:t>
            </a:r>
            <a:r>
              <a:rPr lang="en-MY" b="1" dirty="0"/>
              <a:t> </a:t>
            </a:r>
            <a:r>
              <a:rPr lang="en-MY" b="1" dirty="0" err="1"/>
              <a:t>Tutup</a:t>
            </a:r>
            <a:r>
              <a:rPr lang="en-MY" b="1" dirty="0"/>
              <a:t>.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143000" y="2266950"/>
            <a:ext cx="5638800" cy="16002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533400" y="1641729"/>
            <a:ext cx="7620000" cy="253022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2166565" y="108834"/>
            <a:ext cx="4476916" cy="564708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chemeClr val="tx1"/>
                </a:solidFill>
                <a:ea typeface="Roboto Condensed" panose="020B0604020202020204" charset="0"/>
              </a:rPr>
              <a:t>Carian</a:t>
            </a:r>
            <a:r>
              <a:rPr lang="en-US" sz="24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a typeface="Roboto Condensed" panose="020B0604020202020204" charset="0"/>
              </a:rPr>
              <a:t>Kontrak</a:t>
            </a:r>
            <a:endParaRPr lang="en-US" sz="2400" dirty="0">
              <a:solidFill>
                <a:schemeClr val="tx1"/>
              </a:solidFill>
              <a:ea typeface="Roboto Condensed" panose="020B0604020202020204" charset="0"/>
            </a:endParaRPr>
          </a:p>
          <a:p>
            <a:pPr algn="ctr"/>
            <a:r>
              <a:rPr lang="en-US" sz="1800" dirty="0">
                <a:solidFill>
                  <a:schemeClr val="tx1"/>
                </a:solidFill>
                <a:ea typeface="Roboto Condensed" panose="020B0604020202020204" charset="0"/>
              </a:rPr>
              <a:t>[</a:t>
            </a:r>
            <a:r>
              <a:rPr lang="en-US" sz="1800" dirty="0" err="1">
                <a:solidFill>
                  <a:schemeClr val="tx1"/>
                </a:solidFill>
                <a:ea typeface="Roboto Condensed" panose="020B0604020202020204" charset="0"/>
              </a:rPr>
              <a:t>Pentadbir</a:t>
            </a:r>
            <a:r>
              <a:rPr lang="en-US" sz="18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ea typeface="Roboto Condensed" panose="020B0604020202020204" charset="0"/>
              </a:rPr>
              <a:t>Kontrak</a:t>
            </a:r>
            <a:r>
              <a:rPr lang="en-US" sz="1800" dirty="0">
                <a:solidFill>
                  <a:schemeClr val="tx1"/>
                </a:solidFill>
                <a:ea typeface="Roboto Condensed" panose="020B0604020202020204" charset="0"/>
              </a:rPr>
              <a:t> : </a:t>
            </a:r>
            <a:r>
              <a:rPr lang="en-US" sz="1800" dirty="0" err="1">
                <a:solidFill>
                  <a:schemeClr val="tx1"/>
                </a:solidFill>
                <a:ea typeface="Roboto Condensed" panose="020B0604020202020204" charset="0"/>
              </a:rPr>
              <a:t>Kontrak</a:t>
            </a:r>
            <a:r>
              <a:rPr lang="en-US" sz="18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ea typeface="Roboto Condensed" panose="020B0604020202020204" charset="0"/>
              </a:rPr>
              <a:t>Migrasi</a:t>
            </a:r>
            <a:r>
              <a:rPr lang="en-US" sz="1800" dirty="0">
                <a:solidFill>
                  <a:schemeClr val="tx1"/>
                </a:solidFill>
                <a:ea typeface="Roboto Condensed" panose="020B0604020202020204" charset="0"/>
              </a:rPr>
              <a:t>]</a:t>
            </a:r>
          </a:p>
        </p:txBody>
      </p:sp>
      <p:pic>
        <p:nvPicPr>
          <p:cNvPr id="9" name="Picture 8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7046" t="38108" r="38152" b="43190"/>
          <a:stretch/>
        </p:blipFill>
        <p:spPr bwMode="auto">
          <a:xfrm>
            <a:off x="1143000" y="2332037"/>
            <a:ext cx="5562600" cy="145891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838200" y="4243934"/>
            <a:ext cx="61722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>
                <a:solidFill>
                  <a:srgbClr val="FF0000"/>
                </a:solidFill>
              </a:rPr>
              <a:t>Langkah</a:t>
            </a:r>
            <a:r>
              <a:rPr lang="en-US" b="1" dirty="0">
                <a:solidFill>
                  <a:srgbClr val="FF0000"/>
                </a:solidFill>
              </a:rPr>
              <a:t> 1 </a:t>
            </a:r>
            <a:r>
              <a:rPr lang="en-US" b="1" dirty="0" err="1">
                <a:solidFill>
                  <a:srgbClr val="FF0000"/>
                </a:solidFill>
              </a:rPr>
              <a:t>hingga</a:t>
            </a:r>
            <a:r>
              <a:rPr lang="en-US" b="1" dirty="0">
                <a:solidFill>
                  <a:srgbClr val="FF0000"/>
                </a:solidFill>
              </a:rPr>
              <a:t> 4 </a:t>
            </a:r>
            <a:r>
              <a:rPr lang="en-US" b="1" dirty="0" err="1">
                <a:solidFill>
                  <a:srgbClr val="FF0000"/>
                </a:solidFill>
              </a:rPr>
              <a:t>adalah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untuk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membuat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carian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bagi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kontrak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migrasi</a:t>
            </a:r>
            <a:endParaRPr lang="en-MY" b="1" dirty="0">
              <a:solidFill>
                <a:srgbClr val="FF0000"/>
              </a:solidFill>
            </a:endParaRPr>
          </a:p>
        </p:txBody>
      </p:sp>
      <p:sp>
        <p:nvSpPr>
          <p:cNvPr id="11" name="Action Button: Information 10">
            <a:hlinkClick r:id="" action="ppaction://noaction" highlightClick="1"/>
          </p:cNvPr>
          <p:cNvSpPr/>
          <p:nvPr/>
        </p:nvSpPr>
        <p:spPr>
          <a:xfrm>
            <a:off x="533400" y="4246911"/>
            <a:ext cx="346894" cy="304800"/>
          </a:xfrm>
          <a:prstGeom prst="actionButtonInform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706095532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29</a:t>
            </a:fld>
            <a:endParaRPr lang="en"/>
          </a:p>
        </p:txBody>
      </p:sp>
      <p:pic>
        <p:nvPicPr>
          <p:cNvPr id="5" name="Picture 4"/>
          <p:cNvPicPr/>
          <p:nvPr/>
        </p:nvPicPr>
        <p:blipFill rotWithShape="1">
          <a:blip r:embed="rId2"/>
          <a:srcRect t="10025" b="26547"/>
          <a:stretch/>
        </p:blipFill>
        <p:spPr bwMode="auto">
          <a:xfrm>
            <a:off x="984968" y="1589728"/>
            <a:ext cx="6477000" cy="248804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489668" y="590550"/>
            <a:ext cx="7467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MY" b="1" u="sng" dirty="0" err="1"/>
              <a:t>Langkah</a:t>
            </a:r>
            <a:r>
              <a:rPr lang="en-MY" b="1" u="sng" dirty="0"/>
              <a:t> 1(a)</a:t>
            </a:r>
            <a:endParaRPr lang="en-US" dirty="0"/>
          </a:p>
          <a:p>
            <a:pPr marL="342900" lvl="0" indent="-342900">
              <a:buFont typeface="+mj-lt"/>
              <a:buAutoNum type="arabicPeriod"/>
            </a:pPr>
            <a:r>
              <a:rPr lang="en-MY" dirty="0" err="1"/>
              <a:t>Bagi</a:t>
            </a:r>
            <a:r>
              <a:rPr lang="en-MY" dirty="0"/>
              <a:t> </a:t>
            </a:r>
            <a:r>
              <a:rPr lang="en-MY" dirty="0" err="1"/>
              <a:t>kontrak</a:t>
            </a:r>
            <a:r>
              <a:rPr lang="en-MY" dirty="0"/>
              <a:t> </a:t>
            </a:r>
            <a:r>
              <a:rPr lang="en-MY" dirty="0" err="1"/>
              <a:t>migrasi</a:t>
            </a:r>
            <a:r>
              <a:rPr lang="en-MY" dirty="0"/>
              <a:t>, </a:t>
            </a:r>
            <a:r>
              <a:rPr lang="en-MY" dirty="0" err="1"/>
              <a:t>pilih</a:t>
            </a:r>
            <a:r>
              <a:rPr lang="en-MY" dirty="0"/>
              <a:t> menu </a:t>
            </a:r>
            <a:r>
              <a:rPr lang="en-MY" b="1" dirty="0" err="1"/>
              <a:t>Aplikasi</a:t>
            </a:r>
            <a:r>
              <a:rPr lang="en-MY" b="1" dirty="0"/>
              <a:t> </a:t>
            </a:r>
            <a:r>
              <a:rPr lang="en-MY" b="1" dirty="0" err="1"/>
              <a:t>Saya</a:t>
            </a:r>
            <a:r>
              <a:rPr lang="en-MY" dirty="0"/>
              <a:t> </a:t>
            </a:r>
            <a:r>
              <a:rPr lang="en-MY" dirty="0">
                <a:sym typeface="Wingdings"/>
              </a:rPr>
              <a:t></a:t>
            </a:r>
            <a:r>
              <a:rPr lang="en-MY" dirty="0"/>
              <a:t> </a:t>
            </a:r>
            <a:r>
              <a:rPr lang="en-MY" b="1" dirty="0" err="1"/>
              <a:t>Pengurusan</a:t>
            </a:r>
            <a:r>
              <a:rPr lang="en-MY" b="1" dirty="0"/>
              <a:t> </a:t>
            </a:r>
            <a:r>
              <a:rPr lang="en-MY" b="1" dirty="0" err="1"/>
              <a:t>Kontrak</a:t>
            </a:r>
            <a:r>
              <a:rPr lang="en-MY" dirty="0"/>
              <a:t> </a:t>
            </a:r>
            <a:r>
              <a:rPr lang="en-MY" dirty="0">
                <a:sym typeface="Wingdings"/>
              </a:rPr>
              <a:t></a:t>
            </a:r>
            <a:r>
              <a:rPr lang="en-MY" dirty="0"/>
              <a:t> </a:t>
            </a:r>
            <a:r>
              <a:rPr lang="en-MY" b="1" dirty="0" err="1"/>
              <a:t>Penyelenggaraan</a:t>
            </a:r>
            <a:r>
              <a:rPr lang="en-MY" b="1" dirty="0"/>
              <a:t> </a:t>
            </a:r>
            <a:r>
              <a:rPr lang="en-MY" b="1" dirty="0" err="1"/>
              <a:t>Kontrak</a:t>
            </a:r>
            <a:r>
              <a:rPr lang="en-MY" b="1" dirty="0"/>
              <a:t> </a:t>
            </a:r>
            <a:r>
              <a:rPr lang="en-MY" dirty="0">
                <a:sym typeface="Wingdings"/>
              </a:rPr>
              <a:t></a:t>
            </a:r>
            <a:r>
              <a:rPr lang="en-MY" b="1" dirty="0"/>
              <a:t> </a:t>
            </a:r>
            <a:r>
              <a:rPr lang="en-MY" b="1" dirty="0" err="1"/>
              <a:t>Cari</a:t>
            </a:r>
            <a:r>
              <a:rPr lang="en-MY" b="1" dirty="0"/>
              <a:t> </a:t>
            </a:r>
            <a:r>
              <a:rPr lang="en-MY" dirty="0">
                <a:sym typeface="Wingdings"/>
              </a:rPr>
              <a:t></a:t>
            </a:r>
            <a:r>
              <a:rPr lang="en-MY" b="1" dirty="0"/>
              <a:t> </a:t>
            </a:r>
            <a:r>
              <a:rPr lang="en-MY" b="1" dirty="0" err="1"/>
              <a:t>Pilihan</a:t>
            </a:r>
            <a:r>
              <a:rPr lang="en-MY" b="1" dirty="0"/>
              <a:t> </a:t>
            </a:r>
            <a:r>
              <a:rPr lang="en-MY" dirty="0">
                <a:sym typeface="Wingdings"/>
              </a:rPr>
              <a:t></a:t>
            </a:r>
            <a:r>
              <a:rPr lang="en-MY" b="1" dirty="0"/>
              <a:t> </a:t>
            </a:r>
            <a:r>
              <a:rPr lang="en-MY" b="1" dirty="0" err="1"/>
              <a:t>Kemaskini</a:t>
            </a:r>
            <a:r>
              <a:rPr lang="en-MY" b="1" dirty="0"/>
              <a:t> </a:t>
            </a:r>
            <a:r>
              <a:rPr lang="en-MY" b="1" dirty="0" err="1"/>
              <a:t>Maklumat</a:t>
            </a:r>
            <a:r>
              <a:rPr lang="en-MY" b="1" dirty="0"/>
              <a:t> </a:t>
            </a:r>
            <a:r>
              <a:rPr lang="en-MY" b="1" dirty="0" err="1"/>
              <a:t>Pemenuhan</a:t>
            </a:r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756368" y="1538972"/>
            <a:ext cx="6934200" cy="286904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600200" y="57149"/>
            <a:ext cx="6858000" cy="4890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chemeClr val="tx1"/>
                </a:solidFill>
                <a:ea typeface="Roboto Condensed" panose="020B0604020202020204" charset="0"/>
              </a:rPr>
              <a:t>Kemaskini</a:t>
            </a:r>
            <a:r>
              <a:rPr lang="en-US" sz="24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a typeface="Roboto Condensed" panose="020B0604020202020204" charset="0"/>
              </a:rPr>
              <a:t>Maklumat</a:t>
            </a:r>
            <a:r>
              <a:rPr lang="en-US" sz="24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a typeface="Roboto Condensed" panose="020B0604020202020204" charset="0"/>
              </a:rPr>
              <a:t>Pemenuhan</a:t>
            </a:r>
            <a:endParaRPr lang="en-US" sz="2400" dirty="0">
              <a:solidFill>
                <a:schemeClr val="tx1"/>
              </a:solidFill>
              <a:ea typeface="Roboto Condensed" panose="020B0604020202020204" charset="0"/>
            </a:endParaRPr>
          </a:p>
          <a:p>
            <a:pPr algn="ctr"/>
            <a:r>
              <a:rPr lang="en-US" sz="1800" dirty="0">
                <a:solidFill>
                  <a:schemeClr val="tx1"/>
                </a:solidFill>
                <a:ea typeface="Roboto Condensed" panose="020B0604020202020204" charset="0"/>
              </a:rPr>
              <a:t>[</a:t>
            </a:r>
            <a:r>
              <a:rPr lang="en-US" sz="1800" dirty="0" err="1">
                <a:solidFill>
                  <a:schemeClr val="tx1"/>
                </a:solidFill>
                <a:ea typeface="Roboto Condensed" panose="020B0604020202020204" charset="0"/>
              </a:rPr>
              <a:t>Pentadbir</a:t>
            </a:r>
            <a:r>
              <a:rPr lang="en-US" sz="18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ea typeface="Roboto Condensed" panose="020B0604020202020204" charset="0"/>
              </a:rPr>
              <a:t>Kontrak</a:t>
            </a:r>
            <a:r>
              <a:rPr lang="en-US" sz="1800" dirty="0">
                <a:solidFill>
                  <a:schemeClr val="tx1"/>
                </a:solidFill>
                <a:ea typeface="Roboto Condensed" panose="020B0604020202020204" charset="0"/>
              </a:rPr>
              <a:t> : </a:t>
            </a:r>
            <a:r>
              <a:rPr lang="en-US" sz="1800" dirty="0" err="1">
                <a:solidFill>
                  <a:schemeClr val="tx1"/>
                </a:solidFill>
                <a:ea typeface="Roboto Condensed" panose="020B0604020202020204" charset="0"/>
              </a:rPr>
              <a:t>Kontrak</a:t>
            </a:r>
            <a:r>
              <a:rPr lang="en-US" sz="18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ea typeface="Roboto Condensed" panose="020B0604020202020204" charset="0"/>
              </a:rPr>
              <a:t>Migrasi</a:t>
            </a:r>
            <a:r>
              <a:rPr lang="en-US" sz="1800" dirty="0">
                <a:solidFill>
                  <a:schemeClr val="tx1"/>
                </a:solidFill>
                <a:ea typeface="Roboto Condensed" panose="020B0604020202020204" charset="0"/>
              </a:rPr>
              <a:t>]</a:t>
            </a:r>
          </a:p>
        </p:txBody>
      </p:sp>
      <p:pic>
        <p:nvPicPr>
          <p:cNvPr id="11" name="Picture 10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069" t="48439" r="1185" b="34432"/>
          <a:stretch/>
        </p:blipFill>
        <p:spPr bwMode="auto">
          <a:xfrm>
            <a:off x="4829576" y="2799546"/>
            <a:ext cx="2841942" cy="1608475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Rectangle 6"/>
          <p:cNvSpPr/>
          <p:nvPr/>
        </p:nvSpPr>
        <p:spPr>
          <a:xfrm>
            <a:off x="4900144" y="3843463"/>
            <a:ext cx="2790424" cy="52577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7423868" y="3787148"/>
            <a:ext cx="304800" cy="307777"/>
          </a:xfrm>
          <a:prstGeom prst="rect">
            <a:avLst/>
          </a:prstGeom>
          <a:solidFill>
            <a:srgbClr val="FFFF00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795222" y="4408021"/>
            <a:ext cx="6172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>
                <a:solidFill>
                  <a:srgbClr val="FF0000"/>
                </a:solidFill>
              </a:rPr>
              <a:t>Langkah</a:t>
            </a:r>
            <a:r>
              <a:rPr lang="en-US" b="1" dirty="0">
                <a:solidFill>
                  <a:srgbClr val="FF0000"/>
                </a:solidFill>
              </a:rPr>
              <a:t> 1(a) </a:t>
            </a:r>
            <a:r>
              <a:rPr lang="en-US" b="1" dirty="0" err="1">
                <a:solidFill>
                  <a:srgbClr val="FF0000"/>
                </a:solidFill>
              </a:rPr>
              <a:t>adalah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untuk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membuat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carian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Maklumat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Pemenuhan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bagi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kontrak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migrasi</a:t>
            </a:r>
            <a:endParaRPr lang="en-MY" b="1" dirty="0">
              <a:solidFill>
                <a:srgbClr val="FF0000"/>
              </a:solidFill>
            </a:endParaRPr>
          </a:p>
        </p:txBody>
      </p:sp>
      <p:sp>
        <p:nvSpPr>
          <p:cNvPr id="14" name="Action Button: Information 13">
            <a:hlinkClick r:id="" action="ppaction://noaction" highlightClick="1"/>
          </p:cNvPr>
          <p:cNvSpPr/>
          <p:nvPr/>
        </p:nvSpPr>
        <p:spPr>
          <a:xfrm>
            <a:off x="448328" y="4476750"/>
            <a:ext cx="346894" cy="304800"/>
          </a:xfrm>
          <a:prstGeom prst="actionButtonInform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84340130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</a:t>
            </a:fld>
            <a:endParaRPr lang="en"/>
          </a:p>
        </p:txBody>
      </p:sp>
      <p:sp>
        <p:nvSpPr>
          <p:cNvPr id="4" name="Rectangle 3"/>
          <p:cNvSpPr/>
          <p:nvPr/>
        </p:nvSpPr>
        <p:spPr>
          <a:xfrm>
            <a:off x="2119685" y="57150"/>
            <a:ext cx="6858000" cy="381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 err="1">
                <a:solidFill>
                  <a:schemeClr val="tx1"/>
                </a:solidFill>
                <a:ea typeface="Roboto Condensed" panose="020B0604020202020204" charset="0"/>
              </a:rPr>
              <a:t>Objektif</a:t>
            </a:r>
            <a:r>
              <a:rPr lang="en-US" sz="2400" b="1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ea typeface="Roboto Condensed" panose="020B0604020202020204" charset="0"/>
              </a:rPr>
              <a:t>Taklimat</a:t>
            </a:r>
            <a:endParaRPr lang="en-US" sz="2400" b="1" dirty="0">
              <a:solidFill>
                <a:schemeClr val="tx1"/>
              </a:solidFill>
              <a:ea typeface="Roboto Condensed" panose="020B0604020202020204" charset="0"/>
            </a:endParaRPr>
          </a:p>
        </p:txBody>
      </p:sp>
      <p:sp>
        <p:nvSpPr>
          <p:cNvPr id="24" name="Oval 23"/>
          <p:cNvSpPr/>
          <p:nvPr/>
        </p:nvSpPr>
        <p:spPr>
          <a:xfrm>
            <a:off x="5558921" y="1520648"/>
            <a:ext cx="828270" cy="842995"/>
          </a:xfrm>
          <a:prstGeom prst="ellipse">
            <a:avLst/>
          </a:prstGeom>
          <a:solidFill>
            <a:srgbClr val="0070C0"/>
          </a:solidFill>
          <a:ln w="38100">
            <a:solidFill>
              <a:schemeClr val="bg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tx1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2</a:t>
            </a:r>
          </a:p>
        </p:txBody>
      </p:sp>
      <p:sp>
        <p:nvSpPr>
          <p:cNvPr id="25" name="Oval 24"/>
          <p:cNvSpPr/>
          <p:nvPr/>
        </p:nvSpPr>
        <p:spPr>
          <a:xfrm>
            <a:off x="3886200" y="3562350"/>
            <a:ext cx="828270" cy="842995"/>
          </a:xfrm>
          <a:prstGeom prst="ellipse">
            <a:avLst/>
          </a:prstGeom>
          <a:solidFill>
            <a:srgbClr val="0070C0"/>
          </a:solidFill>
          <a:ln w="38100">
            <a:solidFill>
              <a:schemeClr val="bg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 dirty="0">
                <a:solidFill>
                  <a:schemeClr val="tx1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3</a:t>
            </a:r>
          </a:p>
        </p:txBody>
      </p:sp>
      <p:sp>
        <p:nvSpPr>
          <p:cNvPr id="28" name="Rectangle 27"/>
          <p:cNvSpPr/>
          <p:nvPr/>
        </p:nvSpPr>
        <p:spPr>
          <a:xfrm>
            <a:off x="6401976" y="1587688"/>
            <a:ext cx="2375809" cy="738664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>
                <a:latin typeface="+mj-lt"/>
                <a:cs typeface="helvetica" panose="020B0604020202020204" pitchFamily="34" charset="0"/>
              </a:rPr>
              <a:t>Membolehkan</a:t>
            </a:r>
            <a:r>
              <a:rPr lang="en-US" dirty="0">
                <a:latin typeface="+mj-lt"/>
                <a:cs typeface="helvetica" panose="020B0604020202020204" pitchFamily="34" charset="0"/>
              </a:rPr>
              <a:t> </a:t>
            </a:r>
            <a:r>
              <a:rPr lang="en-US" dirty="0" err="1">
                <a:latin typeface="+mj-lt"/>
                <a:cs typeface="helvetica" panose="020B0604020202020204" pitchFamily="34" charset="0"/>
              </a:rPr>
              <a:t>agensi</a:t>
            </a:r>
            <a:r>
              <a:rPr lang="en-US" dirty="0">
                <a:latin typeface="+mj-lt"/>
                <a:cs typeface="helvetica" panose="020B0604020202020204" pitchFamily="34" charset="0"/>
              </a:rPr>
              <a:t> </a:t>
            </a:r>
            <a:r>
              <a:rPr lang="en-US" dirty="0" err="1">
                <a:latin typeface="+mj-lt"/>
                <a:cs typeface="helvetica" panose="020B0604020202020204" pitchFamily="34" charset="0"/>
              </a:rPr>
              <a:t>memahami</a:t>
            </a:r>
            <a:r>
              <a:rPr lang="en-US" dirty="0">
                <a:latin typeface="+mj-lt"/>
                <a:cs typeface="helvetica" panose="020B0604020202020204" pitchFamily="34" charset="0"/>
              </a:rPr>
              <a:t> </a:t>
            </a:r>
            <a:r>
              <a:rPr lang="en-US" b="1" dirty="0" err="1">
                <a:latin typeface="+mj-lt"/>
                <a:cs typeface="helvetica" panose="020B0604020202020204" pitchFamily="34" charset="0"/>
              </a:rPr>
              <a:t>aliran</a:t>
            </a:r>
            <a:r>
              <a:rPr lang="en-US" b="1" dirty="0">
                <a:latin typeface="+mj-lt"/>
                <a:cs typeface="helvetica" panose="020B0604020202020204" pitchFamily="34" charset="0"/>
              </a:rPr>
              <a:t> proses</a:t>
            </a:r>
            <a:r>
              <a:rPr lang="en-US" dirty="0">
                <a:latin typeface="+mj-lt"/>
                <a:cs typeface="helvetica" panose="020B0604020202020204" pitchFamily="34" charset="0"/>
              </a:rPr>
              <a:t> </a:t>
            </a:r>
            <a:r>
              <a:rPr lang="en-US" dirty="0" err="1">
                <a:latin typeface="+mj-lt"/>
                <a:cs typeface="helvetica" panose="020B0604020202020204" pitchFamily="34" charset="0"/>
              </a:rPr>
              <a:t>Pengurusan</a:t>
            </a:r>
            <a:r>
              <a:rPr lang="en-US" dirty="0">
                <a:latin typeface="+mj-lt"/>
                <a:cs typeface="helvetica" panose="020B0604020202020204" pitchFamily="34" charset="0"/>
              </a:rPr>
              <a:t> </a:t>
            </a:r>
            <a:r>
              <a:rPr lang="en-US" dirty="0" err="1">
                <a:latin typeface="+mj-lt"/>
                <a:cs typeface="helvetica" panose="020B0604020202020204" pitchFamily="34" charset="0"/>
              </a:rPr>
              <a:t>Kontrak</a:t>
            </a:r>
            <a:r>
              <a:rPr lang="en-US" dirty="0">
                <a:latin typeface="+mj-lt"/>
                <a:cs typeface="helvetica" panose="020B0604020202020204" pitchFamily="34" charset="0"/>
              </a:rPr>
              <a:t>.</a:t>
            </a:r>
          </a:p>
        </p:txBody>
      </p:sp>
      <p:sp>
        <p:nvSpPr>
          <p:cNvPr id="35" name="Rectangle 34"/>
          <p:cNvSpPr/>
          <p:nvPr/>
        </p:nvSpPr>
        <p:spPr>
          <a:xfrm>
            <a:off x="4800600" y="3673503"/>
            <a:ext cx="2590800" cy="954107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dirty="0" err="1">
                <a:latin typeface="+mj-lt"/>
                <a:cs typeface="helvetica" panose="020B0604020202020204" pitchFamily="34" charset="0"/>
              </a:rPr>
              <a:t>Membolehkan</a:t>
            </a:r>
            <a:r>
              <a:rPr lang="en-US" dirty="0">
                <a:latin typeface="+mj-lt"/>
                <a:cs typeface="helvetica" panose="020B0604020202020204" pitchFamily="34" charset="0"/>
              </a:rPr>
              <a:t> </a:t>
            </a:r>
            <a:r>
              <a:rPr lang="en-US" dirty="0" err="1">
                <a:latin typeface="+mj-lt"/>
                <a:cs typeface="helvetica" panose="020B0604020202020204" pitchFamily="34" charset="0"/>
              </a:rPr>
              <a:t>agensi</a:t>
            </a:r>
            <a:r>
              <a:rPr lang="en-US" dirty="0">
                <a:latin typeface="+mj-lt"/>
                <a:cs typeface="helvetica" panose="020B0604020202020204" pitchFamily="34" charset="0"/>
              </a:rPr>
              <a:t> </a:t>
            </a:r>
            <a:r>
              <a:rPr lang="en-US" dirty="0" err="1">
                <a:latin typeface="+mj-lt"/>
                <a:cs typeface="helvetica" panose="020B0604020202020204" pitchFamily="34" charset="0"/>
              </a:rPr>
              <a:t>memahami</a:t>
            </a:r>
            <a:r>
              <a:rPr lang="en-US" dirty="0">
                <a:latin typeface="+mj-lt"/>
                <a:cs typeface="helvetica" panose="020B0604020202020204" pitchFamily="34" charset="0"/>
              </a:rPr>
              <a:t> </a:t>
            </a:r>
            <a:r>
              <a:rPr lang="en-US" b="1" dirty="0" err="1">
                <a:latin typeface="+mj-lt"/>
                <a:cs typeface="helvetica" panose="020B0604020202020204" pitchFamily="34" charset="0"/>
              </a:rPr>
              <a:t>gambarajah</a:t>
            </a:r>
            <a:r>
              <a:rPr lang="en-US" b="1" dirty="0">
                <a:latin typeface="+mj-lt"/>
                <a:cs typeface="helvetica" panose="020B0604020202020204" pitchFamily="34" charset="0"/>
              </a:rPr>
              <a:t> </a:t>
            </a:r>
            <a:r>
              <a:rPr lang="en-US" b="1" dirty="0" err="1">
                <a:latin typeface="+mj-lt"/>
                <a:cs typeface="helvetica" panose="020B0604020202020204" pitchFamily="34" charset="0"/>
              </a:rPr>
              <a:t>skrin</a:t>
            </a:r>
            <a:r>
              <a:rPr lang="en-US" b="1" dirty="0">
                <a:latin typeface="+mj-lt"/>
                <a:cs typeface="helvetica" panose="020B0604020202020204" pitchFamily="34" charset="0"/>
              </a:rPr>
              <a:t> </a:t>
            </a:r>
            <a:r>
              <a:rPr lang="en-US" dirty="0">
                <a:latin typeface="+mj-lt"/>
                <a:cs typeface="helvetica" panose="020B0604020202020204" pitchFamily="34" charset="0"/>
              </a:rPr>
              <a:t>yang </a:t>
            </a:r>
            <a:r>
              <a:rPr lang="en-US" dirty="0" err="1">
                <a:latin typeface="+mj-lt"/>
                <a:cs typeface="helvetica" panose="020B0604020202020204" pitchFamily="34" charset="0"/>
              </a:rPr>
              <a:t>berkaitan</a:t>
            </a:r>
            <a:r>
              <a:rPr lang="en-US" dirty="0">
                <a:latin typeface="+mj-lt"/>
                <a:cs typeface="helvetica" panose="020B0604020202020204" pitchFamily="34" charset="0"/>
              </a:rPr>
              <a:t> </a:t>
            </a:r>
            <a:r>
              <a:rPr lang="en-US" dirty="0" err="1">
                <a:latin typeface="+mj-lt"/>
                <a:cs typeface="helvetica" panose="020B0604020202020204" pitchFamily="34" charset="0"/>
              </a:rPr>
              <a:t>dengan</a:t>
            </a:r>
            <a:r>
              <a:rPr lang="en-US" dirty="0">
                <a:latin typeface="+mj-lt"/>
                <a:cs typeface="helvetica" panose="020B0604020202020204" pitchFamily="34" charset="0"/>
              </a:rPr>
              <a:t> </a:t>
            </a:r>
            <a:r>
              <a:rPr lang="en-US" dirty="0" err="1">
                <a:latin typeface="+mj-lt"/>
                <a:cs typeface="helvetica" panose="020B0604020202020204" pitchFamily="34" charset="0"/>
              </a:rPr>
              <a:t>Pengurusan</a:t>
            </a:r>
            <a:r>
              <a:rPr lang="en-US" dirty="0">
                <a:latin typeface="+mj-lt"/>
                <a:cs typeface="helvetica" panose="020B0604020202020204" pitchFamily="34" charset="0"/>
              </a:rPr>
              <a:t> </a:t>
            </a:r>
            <a:r>
              <a:rPr lang="en-US" dirty="0" err="1">
                <a:latin typeface="+mj-lt"/>
                <a:cs typeface="helvetica" panose="020B0604020202020204" pitchFamily="34" charset="0"/>
              </a:rPr>
              <a:t>Kontrak</a:t>
            </a:r>
            <a:r>
              <a:rPr lang="en-US" dirty="0">
                <a:latin typeface="+mj-lt"/>
                <a:cs typeface="helvetica" panose="020B0604020202020204" pitchFamily="34" charset="0"/>
              </a:rPr>
              <a:t>.</a:t>
            </a:r>
          </a:p>
        </p:txBody>
      </p:sp>
      <p:sp>
        <p:nvSpPr>
          <p:cNvPr id="22" name="Round Diagonal Corner Rectangle 21"/>
          <p:cNvSpPr/>
          <p:nvPr/>
        </p:nvSpPr>
        <p:spPr>
          <a:xfrm>
            <a:off x="90911" y="1429216"/>
            <a:ext cx="2465257" cy="1293971"/>
          </a:xfrm>
          <a:prstGeom prst="round2DiagRect">
            <a:avLst/>
          </a:prstGeom>
          <a:noFill/>
          <a:ln>
            <a:noFill/>
          </a:ln>
        </p:spPr>
        <p:txBody>
          <a:bodyPr wrap="square">
            <a:spAutoFit/>
          </a:bodyPr>
          <a:lstStyle/>
          <a:p>
            <a:r>
              <a:rPr lang="en-US" dirty="0" err="1">
                <a:latin typeface="+mj-lt"/>
                <a:cs typeface="helvetica" panose="020B0604020202020204" pitchFamily="34" charset="0"/>
              </a:rPr>
              <a:t>Memberi</a:t>
            </a:r>
            <a:r>
              <a:rPr lang="en-US" dirty="0">
                <a:latin typeface="+mj-lt"/>
                <a:cs typeface="helvetica" panose="020B0604020202020204" pitchFamily="34" charset="0"/>
              </a:rPr>
              <a:t> </a:t>
            </a:r>
            <a:r>
              <a:rPr lang="en-US" dirty="0" err="1">
                <a:latin typeface="+mj-lt"/>
                <a:cs typeface="helvetica" panose="020B0604020202020204" pitchFamily="34" charset="0"/>
              </a:rPr>
              <a:t>pemahaman</a:t>
            </a:r>
            <a:r>
              <a:rPr lang="en-US" dirty="0">
                <a:latin typeface="+mj-lt"/>
                <a:cs typeface="helvetica" panose="020B0604020202020204" pitchFamily="34" charset="0"/>
              </a:rPr>
              <a:t> </a:t>
            </a:r>
            <a:r>
              <a:rPr lang="en-US" dirty="0" err="1">
                <a:latin typeface="+mj-lt"/>
                <a:cs typeface="helvetica" panose="020B0604020202020204" pitchFamily="34" charset="0"/>
              </a:rPr>
              <a:t>mengenai</a:t>
            </a:r>
            <a:r>
              <a:rPr lang="en-US" dirty="0">
                <a:latin typeface="+mj-lt"/>
                <a:cs typeface="helvetica" panose="020B0604020202020204" pitchFamily="34" charset="0"/>
              </a:rPr>
              <a:t> </a:t>
            </a:r>
            <a:r>
              <a:rPr lang="en-US" b="1" dirty="0" err="1">
                <a:latin typeface="+mj-lt"/>
                <a:cs typeface="helvetica" panose="020B0604020202020204" pitchFamily="34" charset="0"/>
              </a:rPr>
              <a:t>peranan-peranan</a:t>
            </a:r>
            <a:r>
              <a:rPr lang="en-US" dirty="0">
                <a:latin typeface="+mj-lt"/>
                <a:cs typeface="helvetica" panose="020B0604020202020204" pitchFamily="34" charset="0"/>
              </a:rPr>
              <a:t> yang </a:t>
            </a:r>
            <a:r>
              <a:rPr lang="en-US" dirty="0" err="1">
                <a:latin typeface="+mj-lt"/>
                <a:cs typeface="helvetica" panose="020B0604020202020204" pitchFamily="34" charset="0"/>
              </a:rPr>
              <a:t>wujud</a:t>
            </a:r>
            <a:r>
              <a:rPr lang="en-US" dirty="0">
                <a:latin typeface="+mj-lt"/>
                <a:cs typeface="helvetica" panose="020B0604020202020204" pitchFamily="34" charset="0"/>
              </a:rPr>
              <a:t> di </a:t>
            </a:r>
            <a:r>
              <a:rPr lang="en-US" dirty="0" err="1">
                <a:latin typeface="+mj-lt"/>
                <a:cs typeface="helvetica" panose="020B0604020202020204" pitchFamily="34" charset="0"/>
              </a:rPr>
              <a:t>dalam</a:t>
            </a:r>
            <a:r>
              <a:rPr lang="en-US" dirty="0">
                <a:latin typeface="+mj-lt"/>
                <a:cs typeface="helvetica" panose="020B0604020202020204" pitchFamily="34" charset="0"/>
              </a:rPr>
              <a:t> </a:t>
            </a:r>
            <a:r>
              <a:rPr lang="en-US" dirty="0" err="1">
                <a:latin typeface="+mj-lt"/>
                <a:cs typeface="helvetica" panose="020B0604020202020204" pitchFamily="34" charset="0"/>
              </a:rPr>
              <a:t>modul</a:t>
            </a:r>
            <a:r>
              <a:rPr lang="en-US" dirty="0">
                <a:latin typeface="+mj-lt"/>
                <a:cs typeface="helvetica" panose="020B0604020202020204" pitchFamily="34" charset="0"/>
              </a:rPr>
              <a:t> </a:t>
            </a:r>
            <a:r>
              <a:rPr lang="en-US" dirty="0" err="1">
                <a:latin typeface="+mj-lt"/>
                <a:cs typeface="helvetica" panose="020B0604020202020204" pitchFamily="34" charset="0"/>
              </a:rPr>
              <a:t>Pengurusan</a:t>
            </a:r>
            <a:r>
              <a:rPr lang="en-US" dirty="0">
                <a:latin typeface="+mj-lt"/>
                <a:cs typeface="helvetica" panose="020B0604020202020204" pitchFamily="34" charset="0"/>
              </a:rPr>
              <a:t> </a:t>
            </a:r>
            <a:r>
              <a:rPr lang="en-US" dirty="0" err="1">
                <a:latin typeface="+mj-lt"/>
                <a:cs typeface="helvetica" panose="020B0604020202020204" pitchFamily="34" charset="0"/>
              </a:rPr>
              <a:t>Kontrak</a:t>
            </a:r>
            <a:endParaRPr lang="en-US" dirty="0">
              <a:latin typeface="+mj-lt"/>
              <a:cs typeface="helvetica" panose="020B0604020202020204" pitchFamily="34" charset="0"/>
            </a:endParaRPr>
          </a:p>
        </p:txBody>
      </p:sp>
      <p:sp>
        <p:nvSpPr>
          <p:cNvPr id="23" name="Oval 22"/>
          <p:cNvSpPr/>
          <p:nvPr/>
        </p:nvSpPr>
        <p:spPr>
          <a:xfrm>
            <a:off x="2632568" y="1471065"/>
            <a:ext cx="828270" cy="842995"/>
          </a:xfrm>
          <a:prstGeom prst="ellipse">
            <a:avLst/>
          </a:prstGeom>
          <a:solidFill>
            <a:srgbClr val="0070C0"/>
          </a:solidFill>
          <a:ln w="38100">
            <a:solidFill>
              <a:schemeClr val="bg1"/>
            </a:solidFill>
          </a:ln>
          <a:effectLst>
            <a:outerShdw blurRad="50800" dist="38100" dir="10800000" algn="r" rotWithShape="0">
              <a:prstClr val="black">
                <a:alpha val="40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3200">
                <a:solidFill>
                  <a:schemeClr val="tx1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1</a:t>
            </a:r>
          </a:p>
        </p:txBody>
      </p:sp>
      <p:pic>
        <p:nvPicPr>
          <p:cNvPr id="32" name="Picture 2" descr="http://previewcf.turbosquid.com/Preview/2014/05/25__17_25_41/bullprv1.jpg6d75c9ac-d8d5-4b01-bea0-d4fa94fe46fcLarger.jpg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957277" y="1276350"/>
            <a:ext cx="2635763" cy="2635763"/>
          </a:xfrm>
          <a:prstGeom prst="rect">
            <a:avLst/>
          </a:prstGeom>
          <a:noFill/>
          <a:effectLst>
            <a:outerShdw blurRad="50800" dist="38100" dir="13500000" algn="br" rotWithShape="0">
              <a:prstClr val="black">
                <a:alpha val="40000"/>
              </a:prstClr>
            </a:outerShdw>
          </a:effectLst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4050506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3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1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4" presetID="10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4" grpId="0" animBg="1"/>
      <p:bldP spid="25" grpId="0" animBg="1"/>
      <p:bldP spid="28" grpId="0"/>
      <p:bldP spid="35" grpId="0"/>
      <p:bldP spid="22" grpId="0"/>
      <p:bldP spid="23" grpId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>
          <a:xfrm>
            <a:off x="7545535" y="4629150"/>
            <a:ext cx="1487400" cy="315600"/>
          </a:xfrm>
        </p:spPr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30</a:t>
            </a:fld>
            <a:endParaRPr lang="en"/>
          </a:p>
        </p:txBody>
      </p:sp>
      <p:pic>
        <p:nvPicPr>
          <p:cNvPr id="6" name="Picture 5"/>
          <p:cNvPicPr/>
          <p:nvPr/>
        </p:nvPicPr>
        <p:blipFill rotWithShape="1">
          <a:blip r:embed="rId2"/>
          <a:srcRect l="27041" t="36314" r="28514" b="28562"/>
          <a:stretch/>
        </p:blipFill>
        <p:spPr bwMode="auto">
          <a:xfrm>
            <a:off x="762000" y="1656238"/>
            <a:ext cx="6934200" cy="29718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TextBox 7"/>
          <p:cNvSpPr txBox="1"/>
          <p:nvPr/>
        </p:nvSpPr>
        <p:spPr>
          <a:xfrm>
            <a:off x="364435" y="473766"/>
            <a:ext cx="79248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MY" b="1" u="sng" dirty="0" err="1"/>
              <a:t>Langkah</a:t>
            </a:r>
            <a:r>
              <a:rPr lang="en-MY" b="1" u="sng" dirty="0"/>
              <a:t> 1(b)</a:t>
            </a:r>
            <a:endParaRPr lang="en-US" dirty="0">
              <a:solidFill>
                <a:srgbClr val="FF0000"/>
              </a:solidFill>
            </a:endParaRPr>
          </a:p>
          <a:p>
            <a:r>
              <a:rPr lang="en-MY" dirty="0">
                <a:solidFill>
                  <a:srgbClr val="FF0000"/>
                </a:solidFill>
              </a:rPr>
              <a:t> </a:t>
            </a:r>
            <a:endParaRPr lang="en-US" dirty="0">
              <a:solidFill>
                <a:srgbClr val="FF0000"/>
              </a:solidFill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en-MY" dirty="0" err="1"/>
              <a:t>Bagi</a:t>
            </a:r>
            <a:r>
              <a:rPr lang="en-MY" dirty="0"/>
              <a:t> </a:t>
            </a:r>
            <a:r>
              <a:rPr lang="en-MY" dirty="0" err="1"/>
              <a:t>kontrak</a:t>
            </a:r>
            <a:r>
              <a:rPr lang="en-MY" dirty="0"/>
              <a:t> </a:t>
            </a:r>
            <a:r>
              <a:rPr lang="en-MY" dirty="0" err="1"/>
              <a:t>baharu</a:t>
            </a:r>
            <a:r>
              <a:rPr lang="en-MY" dirty="0"/>
              <a:t>, </a:t>
            </a:r>
            <a:r>
              <a:rPr lang="en-MY" dirty="0" err="1"/>
              <a:t>pilih</a:t>
            </a:r>
            <a:r>
              <a:rPr lang="en-MY" dirty="0"/>
              <a:t> menu </a:t>
            </a:r>
            <a:r>
              <a:rPr lang="en-MY" b="1" dirty="0" err="1"/>
              <a:t>Senarai</a:t>
            </a:r>
            <a:r>
              <a:rPr lang="en-MY" b="1" dirty="0"/>
              <a:t> </a:t>
            </a:r>
            <a:r>
              <a:rPr lang="en-MY" b="1" dirty="0" err="1"/>
              <a:t>Tugasan</a:t>
            </a:r>
            <a:endParaRPr lang="en-US" dirty="0"/>
          </a:p>
          <a:p>
            <a:pPr marL="342900" lvl="0" indent="-342900">
              <a:buFont typeface="+mj-lt"/>
              <a:buAutoNum type="arabicPeriod"/>
            </a:pPr>
            <a:r>
              <a:rPr lang="en-MY" dirty="0" err="1"/>
              <a:t>Klik</a:t>
            </a:r>
            <a:r>
              <a:rPr lang="en-MY" dirty="0"/>
              <a:t> </a:t>
            </a:r>
            <a:r>
              <a:rPr lang="en-MY" dirty="0" err="1"/>
              <a:t>pada</a:t>
            </a:r>
            <a:r>
              <a:rPr lang="en-MY" dirty="0"/>
              <a:t> </a:t>
            </a:r>
            <a:r>
              <a:rPr lang="en-MY" b="1" dirty="0" err="1"/>
              <a:t>Perihal</a:t>
            </a:r>
            <a:r>
              <a:rPr lang="en-MY" b="1" dirty="0"/>
              <a:t> </a:t>
            </a:r>
            <a:r>
              <a:rPr lang="en-MY" dirty="0" err="1"/>
              <a:t>bagi</a:t>
            </a:r>
            <a:r>
              <a:rPr lang="en-MY" dirty="0"/>
              <a:t> </a:t>
            </a:r>
            <a:r>
              <a:rPr lang="en-MY" dirty="0" err="1"/>
              <a:t>dokumen</a:t>
            </a:r>
            <a:r>
              <a:rPr lang="en-MY" dirty="0"/>
              <a:t> Surat </a:t>
            </a:r>
            <a:r>
              <a:rPr lang="en-MY" dirty="0" err="1"/>
              <a:t>Setuju</a:t>
            </a:r>
            <a:r>
              <a:rPr lang="en-MY" dirty="0"/>
              <a:t> </a:t>
            </a:r>
            <a:r>
              <a:rPr lang="en-MY" dirty="0" err="1"/>
              <a:t>Terima</a:t>
            </a:r>
            <a:r>
              <a:rPr lang="en-MY" dirty="0"/>
              <a:t> yang </a:t>
            </a:r>
            <a:r>
              <a:rPr lang="en-MY" dirty="0" err="1"/>
              <a:t>berstatus</a:t>
            </a:r>
            <a:r>
              <a:rPr lang="en-MY" dirty="0"/>
              <a:t> “</a:t>
            </a:r>
            <a:r>
              <a:rPr lang="en-MY" b="1" dirty="0" err="1"/>
              <a:t>Menunggu</a:t>
            </a:r>
            <a:r>
              <a:rPr lang="en-MY" b="1" dirty="0"/>
              <a:t> </a:t>
            </a:r>
            <a:r>
              <a:rPr lang="en-MY" b="1" dirty="0" err="1"/>
              <a:t>Penciptaan</a:t>
            </a:r>
            <a:r>
              <a:rPr lang="en-MY" b="1" dirty="0"/>
              <a:t> </a:t>
            </a:r>
            <a:r>
              <a:rPr lang="en-MY" b="1" dirty="0" err="1"/>
              <a:t>Maklumat</a:t>
            </a:r>
            <a:r>
              <a:rPr lang="en-MY" b="1" dirty="0"/>
              <a:t> </a:t>
            </a:r>
            <a:r>
              <a:rPr lang="en-MY" b="1" dirty="0" err="1"/>
              <a:t>Pemenuhan</a:t>
            </a:r>
            <a:r>
              <a:rPr lang="en-MY" dirty="0"/>
              <a:t>”</a:t>
            </a:r>
            <a:endParaRPr lang="en-US" dirty="0"/>
          </a:p>
        </p:txBody>
      </p:sp>
      <p:sp>
        <p:nvSpPr>
          <p:cNvPr id="7" name="TextBox 6"/>
          <p:cNvSpPr txBox="1"/>
          <p:nvPr/>
        </p:nvSpPr>
        <p:spPr>
          <a:xfrm>
            <a:off x="2809460" y="2266950"/>
            <a:ext cx="304800" cy="307777"/>
          </a:xfrm>
          <a:prstGeom prst="rect">
            <a:avLst/>
          </a:prstGeom>
          <a:solidFill>
            <a:srgbClr val="FFFF00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4495800" y="3943350"/>
            <a:ext cx="304800" cy="307777"/>
          </a:xfrm>
          <a:prstGeom prst="rect">
            <a:avLst/>
          </a:prstGeom>
          <a:solidFill>
            <a:srgbClr val="FFFF00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9" name="Rectangle 8"/>
          <p:cNvSpPr/>
          <p:nvPr/>
        </p:nvSpPr>
        <p:spPr>
          <a:xfrm>
            <a:off x="1752600" y="57149"/>
            <a:ext cx="6858000" cy="4890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chemeClr val="tx1"/>
                </a:solidFill>
                <a:ea typeface="Roboto Condensed" panose="020B0604020202020204" charset="0"/>
              </a:rPr>
              <a:t>Kemaskini</a:t>
            </a:r>
            <a:r>
              <a:rPr lang="en-US" sz="24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a typeface="Roboto Condensed" panose="020B0604020202020204" charset="0"/>
              </a:rPr>
              <a:t>Maklumat</a:t>
            </a:r>
            <a:r>
              <a:rPr lang="en-US" sz="24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a typeface="Roboto Condensed" panose="020B0604020202020204" charset="0"/>
              </a:rPr>
              <a:t>Pemenuhan</a:t>
            </a:r>
            <a:endParaRPr lang="en-US" sz="2400" dirty="0">
              <a:solidFill>
                <a:schemeClr val="tx1"/>
              </a:solidFill>
              <a:ea typeface="Roboto Condensed" panose="020B0604020202020204" charset="0"/>
            </a:endParaRPr>
          </a:p>
          <a:p>
            <a:pPr algn="ctr"/>
            <a:r>
              <a:rPr lang="en-US" sz="1800" dirty="0">
                <a:solidFill>
                  <a:schemeClr val="tx1"/>
                </a:solidFill>
                <a:ea typeface="Roboto Condensed" panose="020B0604020202020204" charset="0"/>
              </a:rPr>
              <a:t>[</a:t>
            </a:r>
            <a:r>
              <a:rPr lang="en-US" sz="1800" dirty="0" err="1">
                <a:solidFill>
                  <a:schemeClr val="tx1"/>
                </a:solidFill>
                <a:ea typeface="Roboto Condensed" panose="020B0604020202020204" charset="0"/>
              </a:rPr>
              <a:t>Pentadbir</a:t>
            </a:r>
            <a:r>
              <a:rPr lang="en-US" sz="18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ea typeface="Roboto Condensed" panose="020B0604020202020204" charset="0"/>
              </a:rPr>
              <a:t>Kontrak</a:t>
            </a:r>
            <a:r>
              <a:rPr lang="en-US" sz="1800" dirty="0">
                <a:solidFill>
                  <a:schemeClr val="tx1"/>
                </a:solidFill>
                <a:ea typeface="Roboto Condensed" panose="020B0604020202020204" charset="0"/>
              </a:rPr>
              <a:t> : </a:t>
            </a:r>
            <a:r>
              <a:rPr lang="en-US" sz="1800" dirty="0" err="1">
                <a:solidFill>
                  <a:schemeClr val="tx1"/>
                </a:solidFill>
                <a:ea typeface="Roboto Condensed" panose="020B0604020202020204" charset="0"/>
              </a:rPr>
              <a:t>Kontrak</a:t>
            </a:r>
            <a:r>
              <a:rPr lang="en-US" sz="1800" dirty="0">
                <a:solidFill>
                  <a:schemeClr val="tx1"/>
                </a:solidFill>
                <a:ea typeface="Roboto Condensed" panose="020B0604020202020204" charset="0"/>
              </a:rPr>
              <a:t> Baharu]</a:t>
            </a:r>
          </a:p>
        </p:txBody>
      </p:sp>
      <p:sp>
        <p:nvSpPr>
          <p:cNvPr id="12" name="Rectangle 11"/>
          <p:cNvSpPr/>
          <p:nvPr/>
        </p:nvSpPr>
        <p:spPr>
          <a:xfrm>
            <a:off x="685800" y="1643483"/>
            <a:ext cx="7086600" cy="29718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838200" y="4626054"/>
            <a:ext cx="6172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>
                <a:solidFill>
                  <a:srgbClr val="FF0000"/>
                </a:solidFill>
              </a:rPr>
              <a:t>Langkah</a:t>
            </a:r>
            <a:r>
              <a:rPr lang="en-US" b="1" dirty="0">
                <a:solidFill>
                  <a:srgbClr val="FF0000"/>
                </a:solidFill>
              </a:rPr>
              <a:t> 1(b) </a:t>
            </a:r>
            <a:r>
              <a:rPr lang="en-US" b="1" dirty="0" err="1">
                <a:solidFill>
                  <a:srgbClr val="FF0000"/>
                </a:solidFill>
              </a:rPr>
              <a:t>adalah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untuk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memilih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Maklumat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Pemenuhan</a:t>
            </a:r>
            <a:r>
              <a:rPr lang="en-US" b="1" dirty="0">
                <a:solidFill>
                  <a:srgbClr val="FF0000"/>
                </a:solidFill>
              </a:rPr>
              <a:t> di </a:t>
            </a:r>
            <a:r>
              <a:rPr lang="en-US" b="1" dirty="0" err="1">
                <a:solidFill>
                  <a:srgbClr val="FF0000"/>
                </a:solidFill>
              </a:rPr>
              <a:t>Senarai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Tugasan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bagi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kontrak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baharu</a:t>
            </a:r>
            <a:endParaRPr lang="en-MY" b="1" dirty="0">
              <a:solidFill>
                <a:srgbClr val="FF0000"/>
              </a:solidFill>
            </a:endParaRPr>
          </a:p>
        </p:txBody>
      </p:sp>
      <p:sp>
        <p:nvSpPr>
          <p:cNvPr id="13" name="Action Button: Information 12">
            <a:hlinkClick r:id="" action="ppaction://noaction" highlightClick="1"/>
          </p:cNvPr>
          <p:cNvSpPr/>
          <p:nvPr/>
        </p:nvSpPr>
        <p:spPr>
          <a:xfrm>
            <a:off x="539436" y="4705350"/>
            <a:ext cx="346894" cy="304800"/>
          </a:xfrm>
          <a:prstGeom prst="actionButtonInform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04462807"/>
      </p:ext>
    </p:extLst>
  </p:cSld>
  <p:clrMapOvr>
    <a:masterClrMapping/>
  </p:clrMapOvr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31</a:t>
            </a:fld>
            <a:endParaRPr lang="en"/>
          </a:p>
        </p:txBody>
      </p:sp>
      <p:pic>
        <p:nvPicPr>
          <p:cNvPr id="4" name="Picture 3"/>
          <p:cNvPicPr/>
          <p:nvPr/>
        </p:nvPicPr>
        <p:blipFill rotWithShape="1">
          <a:blip r:embed="rId2"/>
          <a:srcRect t="10149" b="16955"/>
          <a:stretch/>
        </p:blipFill>
        <p:spPr bwMode="auto">
          <a:xfrm>
            <a:off x="914918" y="1580770"/>
            <a:ext cx="6477952" cy="2894648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89668" y="590550"/>
            <a:ext cx="7816132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MY" b="1" u="sng" dirty="0" err="1"/>
              <a:t>Langkah</a:t>
            </a:r>
            <a:r>
              <a:rPr lang="en-MY" b="1" u="sng" dirty="0"/>
              <a:t> 2</a:t>
            </a:r>
            <a:endParaRPr lang="en-US" dirty="0"/>
          </a:p>
          <a:p>
            <a:pPr lvl="0"/>
            <a:r>
              <a:rPr lang="en-US" dirty="0"/>
              <a:t>Di </a:t>
            </a:r>
            <a:r>
              <a:rPr lang="en-US" dirty="0" err="1"/>
              <a:t>dalam</a:t>
            </a:r>
            <a:r>
              <a:rPr lang="en-US" dirty="0"/>
              <a:t> menu </a:t>
            </a:r>
            <a:r>
              <a:rPr lang="en-US" dirty="0" err="1"/>
              <a:t>sisi</a:t>
            </a:r>
            <a:r>
              <a:rPr lang="en-US" dirty="0"/>
              <a:t> </a:t>
            </a:r>
            <a:r>
              <a:rPr lang="en-US" b="1" dirty="0" err="1"/>
              <a:t>Butiran</a:t>
            </a:r>
            <a:r>
              <a:rPr lang="en-US" dirty="0"/>
              <a:t> </a:t>
            </a:r>
            <a:r>
              <a:rPr lang="en-US" b="1" dirty="0" err="1"/>
              <a:t>Bekalan</a:t>
            </a:r>
            <a:r>
              <a:rPr lang="en-US" b="1" dirty="0"/>
              <a:t>/</a:t>
            </a:r>
            <a:r>
              <a:rPr lang="en-US" b="1" dirty="0" err="1"/>
              <a:t>Perkhidmatan</a:t>
            </a:r>
            <a:r>
              <a:rPr lang="en-US" b="1" dirty="0"/>
              <a:t>, </a:t>
            </a:r>
            <a:r>
              <a:rPr lang="en-US" dirty="0" err="1"/>
              <a:t>maklumat</a:t>
            </a:r>
            <a:r>
              <a:rPr lang="en-US" dirty="0"/>
              <a:t> yang </a:t>
            </a:r>
            <a:r>
              <a:rPr lang="en-US" dirty="0" err="1"/>
              <a:t>boleh</a:t>
            </a:r>
            <a:r>
              <a:rPr lang="en-US" dirty="0"/>
              <a:t> </a:t>
            </a:r>
            <a:r>
              <a:rPr lang="en-US" dirty="0" err="1"/>
              <a:t>dikemaskini</a:t>
            </a:r>
            <a:r>
              <a:rPr lang="en-US" dirty="0"/>
              <a:t> </a:t>
            </a:r>
            <a:r>
              <a:rPr lang="en-US" dirty="0" err="1"/>
              <a:t>ialah</a:t>
            </a:r>
            <a:r>
              <a:rPr lang="en-US" dirty="0"/>
              <a:t>:</a:t>
            </a:r>
          </a:p>
          <a:p>
            <a:pPr marL="342900" lvl="0" indent="-342900">
              <a:buFont typeface="+mj-lt"/>
              <a:buAutoNum type="arabicPeriod"/>
            </a:pPr>
            <a:r>
              <a:rPr lang="en-MY" dirty="0" err="1"/>
              <a:t>Maklumat</a:t>
            </a:r>
            <a:r>
              <a:rPr lang="en-MY" dirty="0"/>
              <a:t> </a:t>
            </a:r>
            <a:r>
              <a:rPr lang="en-MY" dirty="0" err="1"/>
              <a:t>Tempoh</a:t>
            </a:r>
            <a:r>
              <a:rPr lang="en-MY" dirty="0"/>
              <a:t> </a:t>
            </a:r>
            <a:r>
              <a:rPr lang="en-MY" dirty="0" err="1"/>
              <a:t>Penghantaran</a:t>
            </a:r>
            <a:endParaRPr lang="en-MY" b="1" dirty="0"/>
          </a:p>
          <a:p>
            <a:pPr marL="342900" lvl="0" indent="-342900">
              <a:buFont typeface="+mj-lt"/>
              <a:buAutoNum type="arabicPeriod"/>
            </a:pPr>
            <a:r>
              <a:rPr lang="en-MY" dirty="0" err="1"/>
              <a:t>Maklumat</a:t>
            </a:r>
            <a:r>
              <a:rPr lang="en-MY" dirty="0"/>
              <a:t> lain (</a:t>
            </a:r>
            <a:r>
              <a:rPr lang="en-MY" dirty="0" err="1"/>
              <a:t>jika</a:t>
            </a:r>
            <a:r>
              <a:rPr lang="en-MY" dirty="0"/>
              <a:t> </a:t>
            </a:r>
            <a:r>
              <a:rPr lang="en-MY" dirty="0" err="1"/>
              <a:t>berkenaan</a:t>
            </a:r>
            <a:r>
              <a:rPr lang="en-MY" dirty="0"/>
              <a:t>) 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5608320" y="2146973"/>
            <a:ext cx="1524000" cy="88112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4199614" y="2870177"/>
            <a:ext cx="1371600" cy="2286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TextBox 7"/>
          <p:cNvSpPr txBox="1"/>
          <p:nvPr/>
        </p:nvSpPr>
        <p:spPr>
          <a:xfrm>
            <a:off x="5190214" y="2628678"/>
            <a:ext cx="304800" cy="307777"/>
          </a:xfrm>
          <a:prstGeom prst="rect">
            <a:avLst/>
          </a:prstGeom>
          <a:solidFill>
            <a:srgbClr val="FFFF00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9" name="TextBox 8"/>
          <p:cNvSpPr txBox="1"/>
          <p:nvPr/>
        </p:nvSpPr>
        <p:spPr>
          <a:xfrm>
            <a:off x="6903720" y="1993084"/>
            <a:ext cx="304800" cy="307777"/>
          </a:xfrm>
          <a:prstGeom prst="rect">
            <a:avLst/>
          </a:prstGeom>
          <a:solidFill>
            <a:srgbClr val="FFFF00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0" name="Rectangle 9"/>
          <p:cNvSpPr/>
          <p:nvPr/>
        </p:nvSpPr>
        <p:spPr>
          <a:xfrm>
            <a:off x="801094" y="1562979"/>
            <a:ext cx="6705600" cy="307159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1752600" y="57149"/>
            <a:ext cx="6858000" cy="4890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chemeClr val="tx1"/>
                </a:solidFill>
                <a:ea typeface="Roboto Condensed" panose="020B0604020202020204" charset="0"/>
              </a:rPr>
              <a:t>Kemaskini</a:t>
            </a:r>
            <a:r>
              <a:rPr lang="en-US" sz="24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a typeface="Roboto Condensed" panose="020B0604020202020204" charset="0"/>
              </a:rPr>
              <a:t>Maklumat</a:t>
            </a:r>
            <a:r>
              <a:rPr lang="en-US" sz="24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a typeface="Roboto Condensed" panose="020B0604020202020204" charset="0"/>
              </a:rPr>
              <a:t>Pemenuhan</a:t>
            </a:r>
            <a:endParaRPr lang="en-US" sz="2400" dirty="0">
              <a:solidFill>
                <a:schemeClr val="tx1"/>
              </a:solidFill>
              <a:ea typeface="Roboto Condensed" panose="020B0604020202020204" charset="0"/>
            </a:endParaRPr>
          </a:p>
          <a:p>
            <a:pPr algn="ctr"/>
            <a:r>
              <a:rPr lang="en-US" sz="1800" dirty="0">
                <a:solidFill>
                  <a:schemeClr val="tx1"/>
                </a:solidFill>
                <a:ea typeface="Roboto Condensed" panose="020B0604020202020204" charset="0"/>
              </a:rPr>
              <a:t>[</a:t>
            </a:r>
            <a:r>
              <a:rPr lang="en-US" sz="1800" dirty="0" err="1">
                <a:solidFill>
                  <a:schemeClr val="tx1"/>
                </a:solidFill>
                <a:ea typeface="Roboto Condensed" panose="020B0604020202020204" charset="0"/>
              </a:rPr>
              <a:t>Pentadbir</a:t>
            </a:r>
            <a:r>
              <a:rPr lang="en-US" sz="18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ea typeface="Roboto Condensed" panose="020B0604020202020204" charset="0"/>
              </a:rPr>
              <a:t>Kontrak</a:t>
            </a:r>
            <a:r>
              <a:rPr lang="en-US" sz="1800" dirty="0">
                <a:solidFill>
                  <a:schemeClr val="tx1"/>
                </a:solidFill>
                <a:ea typeface="Roboto Condensed" panose="020B0604020202020204" charset="0"/>
              </a:rPr>
              <a:t> : </a:t>
            </a:r>
            <a:r>
              <a:rPr lang="en-US" sz="1800" dirty="0" err="1">
                <a:solidFill>
                  <a:schemeClr val="tx1"/>
                </a:solidFill>
                <a:ea typeface="Roboto Condensed" panose="020B0604020202020204" charset="0"/>
              </a:rPr>
              <a:t>Kontrak</a:t>
            </a:r>
            <a:r>
              <a:rPr lang="en-US" sz="18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ea typeface="Roboto Condensed" panose="020B0604020202020204" charset="0"/>
              </a:rPr>
              <a:t>Migrasi</a:t>
            </a:r>
            <a:r>
              <a:rPr lang="en-US" sz="1800" dirty="0">
                <a:solidFill>
                  <a:schemeClr val="tx1"/>
                </a:solidFill>
                <a:ea typeface="Roboto Condensed" panose="020B0604020202020204" charset="0"/>
              </a:rPr>
              <a:t> / </a:t>
            </a:r>
            <a:r>
              <a:rPr lang="en-US" sz="1800" dirty="0" err="1">
                <a:solidFill>
                  <a:schemeClr val="tx1"/>
                </a:solidFill>
                <a:ea typeface="Roboto Condensed" panose="020B0604020202020204" charset="0"/>
              </a:rPr>
              <a:t>Kontrak</a:t>
            </a:r>
            <a:r>
              <a:rPr lang="en-US" sz="1800" dirty="0">
                <a:solidFill>
                  <a:schemeClr val="tx1"/>
                </a:solidFill>
                <a:ea typeface="Roboto Condensed" panose="020B0604020202020204" charset="0"/>
              </a:rPr>
              <a:t> Baharu]</a:t>
            </a:r>
          </a:p>
        </p:txBody>
      </p:sp>
      <p:sp>
        <p:nvSpPr>
          <p:cNvPr id="13" name="Rectangular Callout 12"/>
          <p:cNvSpPr/>
          <p:nvPr/>
        </p:nvSpPr>
        <p:spPr>
          <a:xfrm>
            <a:off x="3581400" y="3165371"/>
            <a:ext cx="3008906" cy="1539979"/>
          </a:xfrm>
          <a:prstGeom prst="wedgeRectCallout">
            <a:avLst>
              <a:gd name="adj1" fmla="val 45468"/>
              <a:gd name="adj2" fmla="val -6884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1.Pengecualian Fi </a:t>
            </a:r>
            <a:r>
              <a:rPr lang="en-US" sz="1200" dirty="0" err="1"/>
              <a:t>Perkhidmatan</a:t>
            </a:r>
            <a:r>
              <a:rPr lang="en-US" sz="1200" dirty="0"/>
              <a:t> </a:t>
            </a:r>
            <a:r>
              <a:rPr lang="en-US" sz="1200" dirty="0" err="1"/>
              <a:t>akan</a:t>
            </a:r>
            <a:r>
              <a:rPr lang="en-US" sz="1200" dirty="0"/>
              <a:t> </a:t>
            </a:r>
            <a:r>
              <a:rPr lang="en-US" sz="1200" dirty="0" err="1"/>
              <a:t>ditanda</a:t>
            </a:r>
            <a:r>
              <a:rPr lang="en-US" sz="1200" dirty="0"/>
              <a:t> </a:t>
            </a:r>
            <a:r>
              <a:rPr lang="en-US" sz="1200" dirty="0" err="1"/>
              <a:t>oleh</a:t>
            </a:r>
            <a:r>
              <a:rPr lang="en-US" sz="1200" dirty="0"/>
              <a:t> </a:t>
            </a:r>
            <a:r>
              <a:rPr lang="en-US" sz="1200" dirty="0" err="1"/>
              <a:t>sistem</a:t>
            </a:r>
            <a:r>
              <a:rPr lang="en-US" sz="1200" dirty="0"/>
              <a:t> </a:t>
            </a:r>
            <a:r>
              <a:rPr lang="en-US" sz="1200" dirty="0" err="1"/>
              <a:t>berdasarkan</a:t>
            </a:r>
            <a:r>
              <a:rPr lang="en-US" sz="1200" dirty="0"/>
              <a:t> </a:t>
            </a:r>
            <a:r>
              <a:rPr lang="en-US" sz="1200" dirty="0" err="1"/>
              <a:t>maklumat</a:t>
            </a:r>
            <a:r>
              <a:rPr lang="en-US" sz="1200" dirty="0"/>
              <a:t> di </a:t>
            </a:r>
            <a:r>
              <a:rPr lang="en-US" sz="1200" dirty="0" err="1"/>
              <a:t>Modul</a:t>
            </a:r>
            <a:r>
              <a:rPr lang="en-US" sz="1200" dirty="0"/>
              <a:t> </a:t>
            </a:r>
            <a:r>
              <a:rPr lang="en-US" sz="1200" dirty="0" err="1"/>
              <a:t>Pengurusan</a:t>
            </a:r>
            <a:r>
              <a:rPr lang="en-US" sz="1200" dirty="0"/>
              <a:t> </a:t>
            </a:r>
            <a:r>
              <a:rPr lang="en-US" sz="1200" dirty="0" err="1"/>
              <a:t>Profil</a:t>
            </a:r>
            <a:endParaRPr lang="en-US" sz="1200" dirty="0"/>
          </a:p>
          <a:p>
            <a:pPr algn="ctr"/>
            <a:r>
              <a:rPr lang="en-US" sz="1200" dirty="0"/>
              <a:t>2.Mempunyai </a:t>
            </a:r>
            <a:r>
              <a:rPr lang="en-US" sz="1200" dirty="0" err="1"/>
              <a:t>Perjanjian</a:t>
            </a:r>
            <a:r>
              <a:rPr lang="en-US" sz="1200" dirty="0"/>
              <a:t> </a:t>
            </a:r>
            <a:r>
              <a:rPr lang="en-US" sz="1200" dirty="0" err="1"/>
              <a:t>akan</a:t>
            </a:r>
            <a:r>
              <a:rPr lang="en-US" sz="1200" dirty="0"/>
              <a:t> </a:t>
            </a:r>
            <a:r>
              <a:rPr lang="en-US" sz="1200" dirty="0" err="1"/>
              <a:t>ditanda</a:t>
            </a:r>
            <a:r>
              <a:rPr lang="en-US" sz="1200" dirty="0"/>
              <a:t> </a:t>
            </a:r>
            <a:r>
              <a:rPr lang="en-US" sz="1200" dirty="0" err="1"/>
              <a:t>oleh</a:t>
            </a:r>
            <a:r>
              <a:rPr lang="en-US" sz="1200" dirty="0"/>
              <a:t> </a:t>
            </a:r>
            <a:r>
              <a:rPr lang="en-US" sz="1200" dirty="0" err="1"/>
              <a:t>sistem</a:t>
            </a:r>
            <a:r>
              <a:rPr lang="en-US" sz="1200" dirty="0"/>
              <a:t> </a:t>
            </a:r>
            <a:r>
              <a:rPr lang="en-US" sz="1200" dirty="0" err="1"/>
              <a:t>berdasarkan</a:t>
            </a:r>
            <a:r>
              <a:rPr lang="en-US" sz="1200" dirty="0"/>
              <a:t> SST </a:t>
            </a:r>
            <a:r>
              <a:rPr lang="en-US" sz="1200" dirty="0" err="1"/>
              <a:t>bagi</a:t>
            </a:r>
            <a:r>
              <a:rPr lang="en-US" sz="1200" dirty="0"/>
              <a:t> </a:t>
            </a:r>
            <a:r>
              <a:rPr lang="en-US" sz="1200" dirty="0" err="1"/>
              <a:t>kontrak</a:t>
            </a:r>
            <a:r>
              <a:rPr lang="en-US" sz="1200" dirty="0"/>
              <a:t> </a:t>
            </a:r>
            <a:r>
              <a:rPr lang="en-US" sz="1200" dirty="0" err="1"/>
              <a:t>baharu</a:t>
            </a:r>
            <a:r>
              <a:rPr lang="en-US" sz="1200" dirty="0"/>
              <a:t> </a:t>
            </a:r>
            <a:r>
              <a:rPr lang="en-US" sz="1200" dirty="0" err="1"/>
              <a:t>atau</a:t>
            </a:r>
            <a:r>
              <a:rPr lang="en-US" sz="1200" dirty="0"/>
              <a:t> </a:t>
            </a:r>
            <a:r>
              <a:rPr lang="en-US" sz="1200" dirty="0" err="1"/>
              <a:t>jawapan</a:t>
            </a:r>
            <a:r>
              <a:rPr lang="en-US" sz="1200" dirty="0"/>
              <a:t> ‘</a:t>
            </a:r>
            <a:r>
              <a:rPr lang="en-US" sz="1200" dirty="0" err="1"/>
              <a:t>Ya</a:t>
            </a:r>
            <a:r>
              <a:rPr lang="en-US" sz="1200" dirty="0"/>
              <a:t>” (</a:t>
            </a:r>
            <a:r>
              <a:rPr lang="en-US" sz="1200" dirty="0" err="1"/>
              <a:t>Mempunyai</a:t>
            </a:r>
            <a:r>
              <a:rPr lang="en-US" sz="1200" dirty="0"/>
              <a:t> </a:t>
            </a:r>
            <a:r>
              <a:rPr lang="en-US" sz="1200" dirty="0" err="1"/>
              <a:t>perjanjian</a:t>
            </a:r>
            <a:r>
              <a:rPr lang="en-US" sz="1200" dirty="0"/>
              <a:t>) </a:t>
            </a:r>
            <a:r>
              <a:rPr lang="en-US" sz="1200" dirty="0" err="1"/>
              <a:t>bagi</a:t>
            </a:r>
            <a:r>
              <a:rPr lang="en-US" sz="1200" dirty="0"/>
              <a:t> </a:t>
            </a:r>
            <a:r>
              <a:rPr lang="en-US" sz="1200" dirty="0" err="1"/>
              <a:t>Kontrak</a:t>
            </a:r>
            <a:r>
              <a:rPr lang="en-US" sz="1200" dirty="0"/>
              <a:t> </a:t>
            </a:r>
            <a:r>
              <a:rPr lang="en-US" sz="1200" dirty="0" err="1"/>
              <a:t>Migrasi</a:t>
            </a:r>
            <a:endParaRPr lang="en-US" sz="1200" dirty="0"/>
          </a:p>
        </p:txBody>
      </p:sp>
      <p:sp>
        <p:nvSpPr>
          <p:cNvPr id="14" name="Rectangular Callout 13"/>
          <p:cNvSpPr/>
          <p:nvPr/>
        </p:nvSpPr>
        <p:spPr>
          <a:xfrm>
            <a:off x="527768" y="3165371"/>
            <a:ext cx="2671638" cy="1469205"/>
          </a:xfrm>
          <a:prstGeom prst="wedgeRectCallout">
            <a:avLst>
              <a:gd name="adj1" fmla="val 45468"/>
              <a:gd name="adj2" fmla="val -6884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1.Semak </a:t>
            </a:r>
            <a:r>
              <a:rPr lang="en-US" sz="1200" dirty="0" err="1"/>
              <a:t>maklumat</a:t>
            </a:r>
            <a:r>
              <a:rPr lang="en-US" sz="1200" dirty="0"/>
              <a:t> CBP. </a:t>
            </a:r>
          </a:p>
          <a:p>
            <a:pPr algn="ctr"/>
            <a:r>
              <a:rPr lang="en-US" sz="1200" dirty="0"/>
              <a:t>2.Bagi </a:t>
            </a:r>
            <a:r>
              <a:rPr lang="en-US" sz="1200" dirty="0" err="1"/>
              <a:t>kontrak</a:t>
            </a:r>
            <a:r>
              <a:rPr lang="en-US" sz="1200" dirty="0"/>
              <a:t> </a:t>
            </a:r>
            <a:r>
              <a:rPr lang="en-US" sz="1200" dirty="0" err="1"/>
              <a:t>baharu</a:t>
            </a:r>
            <a:r>
              <a:rPr lang="en-US" sz="1200" dirty="0"/>
              <a:t> </a:t>
            </a:r>
            <a:r>
              <a:rPr lang="en-US" sz="1200" dirty="0" err="1"/>
              <a:t>maklumat</a:t>
            </a:r>
            <a:r>
              <a:rPr lang="en-US" sz="1200" dirty="0"/>
              <a:t> CBP di </a:t>
            </a:r>
            <a:r>
              <a:rPr lang="en-US" sz="1200" i="1" dirty="0"/>
              <a:t>auto populate</a:t>
            </a:r>
            <a:r>
              <a:rPr lang="en-US" sz="1200" dirty="0"/>
              <a:t> </a:t>
            </a:r>
            <a:r>
              <a:rPr lang="en-US" sz="1200" dirty="0" err="1"/>
              <a:t>daripada</a:t>
            </a:r>
            <a:r>
              <a:rPr lang="en-US" sz="1200" dirty="0"/>
              <a:t> SST. </a:t>
            </a:r>
          </a:p>
          <a:p>
            <a:pPr algn="ctr"/>
            <a:r>
              <a:rPr lang="en-US" sz="1200" dirty="0"/>
              <a:t>3.Bagi </a:t>
            </a:r>
            <a:r>
              <a:rPr lang="en-US" sz="1200" dirty="0" err="1"/>
              <a:t>kontrak</a:t>
            </a:r>
            <a:r>
              <a:rPr lang="en-US" sz="1200" dirty="0"/>
              <a:t> </a:t>
            </a:r>
            <a:r>
              <a:rPr lang="en-US" sz="1200" dirty="0" err="1"/>
              <a:t>migrasi</a:t>
            </a:r>
            <a:r>
              <a:rPr lang="en-US" sz="1200" dirty="0"/>
              <a:t>, </a:t>
            </a:r>
            <a:r>
              <a:rPr lang="en-US" sz="1200" dirty="0" err="1"/>
              <a:t>maklumat</a:t>
            </a:r>
            <a:r>
              <a:rPr lang="en-US" sz="1200" dirty="0"/>
              <a:t> CBP di </a:t>
            </a:r>
            <a:r>
              <a:rPr lang="en-US" sz="1200" i="1" dirty="0"/>
              <a:t>auto populate </a:t>
            </a:r>
            <a:r>
              <a:rPr lang="en-US" sz="1200" dirty="0" err="1"/>
              <a:t>daripada</a:t>
            </a:r>
            <a:r>
              <a:rPr lang="en-US" sz="1200" dirty="0"/>
              <a:t> proses </a:t>
            </a:r>
            <a:r>
              <a:rPr lang="en-US" sz="1200" dirty="0" err="1"/>
              <a:t>migrasi</a:t>
            </a:r>
            <a:r>
              <a:rPr lang="en-US" sz="1200" dirty="0"/>
              <a:t> </a:t>
            </a:r>
            <a:r>
              <a:rPr lang="en-US" sz="1200" dirty="0" err="1"/>
              <a:t>sistem</a:t>
            </a:r>
            <a:r>
              <a:rPr lang="en-US" sz="1200" dirty="0"/>
              <a:t> </a:t>
            </a:r>
            <a:r>
              <a:rPr lang="en-US" sz="1200" dirty="0" err="1"/>
              <a:t>eP</a:t>
            </a:r>
            <a:r>
              <a:rPr lang="en-US" sz="1200" dirty="0"/>
              <a:t> Lama.</a:t>
            </a:r>
          </a:p>
        </p:txBody>
      </p:sp>
      <p:sp>
        <p:nvSpPr>
          <p:cNvPr id="15" name="Rectangle 14"/>
          <p:cNvSpPr/>
          <p:nvPr/>
        </p:nvSpPr>
        <p:spPr>
          <a:xfrm>
            <a:off x="2399306" y="2587533"/>
            <a:ext cx="1524000" cy="51038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801118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p14:dur="10"/>
    </mc:Choice>
    <mc:Fallback xmlns="">
      <p:transition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2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 animBg="1"/>
      <p:bldP spid="14" grpId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32</a:t>
            </a:fld>
            <a:endParaRPr lang="en"/>
          </a:p>
        </p:txBody>
      </p:sp>
      <p:pic>
        <p:nvPicPr>
          <p:cNvPr id="5" name="Picture 4"/>
          <p:cNvPicPr/>
          <p:nvPr/>
        </p:nvPicPr>
        <p:blipFill rotWithShape="1">
          <a:blip r:embed="rId2"/>
          <a:srcRect t="10446" b="15071"/>
          <a:stretch/>
        </p:blipFill>
        <p:spPr>
          <a:xfrm>
            <a:off x="798805" y="1849902"/>
            <a:ext cx="6781800" cy="2784674"/>
          </a:xfrm>
          <a:prstGeom prst="rect">
            <a:avLst/>
          </a:prstGeom>
        </p:spPr>
      </p:pic>
      <p:sp>
        <p:nvSpPr>
          <p:cNvPr id="7" name="TextBox 6"/>
          <p:cNvSpPr txBox="1"/>
          <p:nvPr/>
        </p:nvSpPr>
        <p:spPr>
          <a:xfrm>
            <a:off x="489668" y="590550"/>
            <a:ext cx="8120932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MY" b="1" u="sng" dirty="0" err="1"/>
              <a:t>Langkah</a:t>
            </a:r>
            <a:r>
              <a:rPr lang="en-MY" b="1" u="sng" dirty="0"/>
              <a:t> 3</a:t>
            </a:r>
          </a:p>
          <a:p>
            <a:r>
              <a:rPr lang="en-US" dirty="0"/>
              <a:t>Di </a:t>
            </a:r>
            <a:r>
              <a:rPr lang="en-US" dirty="0" err="1"/>
              <a:t>dalam</a:t>
            </a:r>
            <a:r>
              <a:rPr lang="en-US" dirty="0"/>
              <a:t> menu </a:t>
            </a:r>
            <a:r>
              <a:rPr lang="en-US" dirty="0" err="1"/>
              <a:t>sisi</a:t>
            </a:r>
            <a:r>
              <a:rPr lang="en-US" dirty="0"/>
              <a:t> </a:t>
            </a:r>
            <a:r>
              <a:rPr lang="en-US" b="1" dirty="0" err="1"/>
              <a:t>Agensi</a:t>
            </a:r>
            <a:r>
              <a:rPr lang="en-US" b="1" dirty="0"/>
              <a:t>, </a:t>
            </a:r>
            <a:r>
              <a:rPr lang="en-US" dirty="0" err="1"/>
              <a:t>maklumat</a:t>
            </a:r>
            <a:r>
              <a:rPr lang="en-US" dirty="0"/>
              <a:t> yang </a:t>
            </a:r>
            <a:r>
              <a:rPr lang="en-US" dirty="0" err="1"/>
              <a:t>boleh</a:t>
            </a:r>
            <a:r>
              <a:rPr lang="en-US" dirty="0"/>
              <a:t> </a:t>
            </a:r>
            <a:r>
              <a:rPr lang="en-US" dirty="0" err="1"/>
              <a:t>dikemaskini</a:t>
            </a:r>
            <a:r>
              <a:rPr lang="en-US" dirty="0"/>
              <a:t> </a:t>
            </a:r>
            <a:r>
              <a:rPr lang="en-US" dirty="0" err="1"/>
              <a:t>ialah</a:t>
            </a:r>
            <a:r>
              <a:rPr lang="en-US" dirty="0"/>
              <a:t>:</a:t>
            </a:r>
          </a:p>
          <a:p>
            <a:pPr marL="342900" indent="-342900">
              <a:buFont typeface="+mj-lt"/>
              <a:buAutoNum type="arabicPeriod"/>
            </a:pPr>
            <a:r>
              <a:rPr lang="en-MY" dirty="0" err="1"/>
              <a:t>Menambah</a:t>
            </a:r>
            <a:r>
              <a:rPr lang="en-MY" dirty="0"/>
              <a:t>/</a:t>
            </a:r>
            <a:r>
              <a:rPr lang="en-MY" dirty="0" err="1"/>
              <a:t>menggugurkan</a:t>
            </a:r>
            <a:r>
              <a:rPr lang="en-MY" dirty="0"/>
              <a:t> </a:t>
            </a:r>
            <a:r>
              <a:rPr lang="en-MY" dirty="0" err="1"/>
              <a:t>agensi</a:t>
            </a:r>
            <a:r>
              <a:rPr lang="en-MY" dirty="0"/>
              <a:t> </a:t>
            </a:r>
            <a:r>
              <a:rPr lang="en-MY" dirty="0" err="1"/>
              <a:t>untuk</a:t>
            </a:r>
            <a:r>
              <a:rPr lang="en-MY" dirty="0"/>
              <a:t> </a:t>
            </a:r>
            <a:r>
              <a:rPr lang="en-MY" dirty="0" err="1"/>
              <a:t>perkongsian</a:t>
            </a:r>
            <a:r>
              <a:rPr lang="en-MY" dirty="0"/>
              <a:t> </a:t>
            </a:r>
            <a:r>
              <a:rPr lang="en-MY" dirty="0" err="1"/>
              <a:t>kontrak</a:t>
            </a:r>
            <a:r>
              <a:rPr lang="en-MY" dirty="0"/>
              <a:t> </a:t>
            </a:r>
            <a:r>
              <a:rPr lang="en-MY" dirty="0" err="1"/>
              <a:t>atau</a:t>
            </a:r>
            <a:r>
              <a:rPr lang="en-MY" dirty="0"/>
              <a:t>/</a:t>
            </a:r>
            <a:r>
              <a:rPr lang="en-MY" dirty="0" err="1"/>
              <a:t>dan</a:t>
            </a:r>
            <a:r>
              <a:rPr lang="en-MY" dirty="0"/>
              <a:t> </a:t>
            </a:r>
            <a:r>
              <a:rPr lang="en-MY" dirty="0" err="1"/>
              <a:t>menambah</a:t>
            </a:r>
            <a:r>
              <a:rPr lang="en-MY" dirty="0"/>
              <a:t> / </a:t>
            </a:r>
            <a:r>
              <a:rPr lang="en-MY" dirty="0" err="1"/>
              <a:t>menggugurkan</a:t>
            </a:r>
            <a:r>
              <a:rPr lang="en-MY" dirty="0"/>
              <a:t> </a:t>
            </a:r>
            <a:r>
              <a:rPr lang="en-MY" dirty="0" err="1"/>
              <a:t>Alamat</a:t>
            </a:r>
            <a:r>
              <a:rPr lang="en-MY" dirty="0"/>
              <a:t> </a:t>
            </a:r>
            <a:r>
              <a:rPr lang="en-MY" dirty="0" err="1"/>
              <a:t>Penghantaran</a:t>
            </a:r>
            <a:r>
              <a:rPr lang="en-MY" dirty="0"/>
              <a:t> </a:t>
            </a:r>
            <a:r>
              <a:rPr lang="en-MY" dirty="0" err="1"/>
              <a:t>bagi</a:t>
            </a:r>
            <a:r>
              <a:rPr lang="en-MY" dirty="0"/>
              <a:t> </a:t>
            </a:r>
            <a:r>
              <a:rPr lang="en-MY" dirty="0" err="1"/>
              <a:t>setiap</a:t>
            </a:r>
            <a:r>
              <a:rPr lang="en-MY" dirty="0"/>
              <a:t> </a:t>
            </a:r>
            <a:r>
              <a:rPr lang="en-MY" dirty="0" err="1"/>
              <a:t>agensi</a:t>
            </a:r>
            <a:r>
              <a:rPr lang="en-MY" dirty="0"/>
              <a:t>.</a:t>
            </a:r>
          </a:p>
          <a:p>
            <a:pPr marL="342900" lvl="0" indent="-342900">
              <a:buFont typeface="+mj-lt"/>
              <a:buAutoNum type="arabicPeriod"/>
            </a:pPr>
            <a:r>
              <a:rPr lang="en-MY" dirty="0" err="1"/>
              <a:t>Memuat</a:t>
            </a:r>
            <a:r>
              <a:rPr lang="en-MY" dirty="0"/>
              <a:t> </a:t>
            </a:r>
            <a:r>
              <a:rPr lang="en-MY" dirty="0" err="1"/>
              <a:t>naik</a:t>
            </a:r>
            <a:r>
              <a:rPr lang="en-MY" dirty="0"/>
              <a:t> </a:t>
            </a:r>
            <a:r>
              <a:rPr lang="en-MY" dirty="0" err="1"/>
              <a:t>surat</a:t>
            </a:r>
            <a:r>
              <a:rPr lang="en-MY" dirty="0"/>
              <a:t> </a:t>
            </a:r>
            <a:r>
              <a:rPr lang="en-MY" dirty="0" err="1"/>
              <a:t>kelulusan</a:t>
            </a:r>
            <a:r>
              <a:rPr lang="en-MY" dirty="0"/>
              <a:t> yang </a:t>
            </a:r>
            <a:r>
              <a:rPr lang="en-MY" dirty="0" err="1"/>
              <a:t>membenarkan</a:t>
            </a:r>
            <a:r>
              <a:rPr lang="en-MY" dirty="0"/>
              <a:t> </a:t>
            </a:r>
            <a:r>
              <a:rPr lang="en-MY" dirty="0" err="1"/>
              <a:t>perkongsian</a:t>
            </a:r>
            <a:r>
              <a:rPr lang="en-MY" dirty="0"/>
              <a:t> </a:t>
            </a:r>
            <a:r>
              <a:rPr lang="en-MY" dirty="0" err="1"/>
              <a:t>kontrak</a:t>
            </a:r>
            <a:endParaRPr lang="en-MY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7236986" y="2567213"/>
            <a:ext cx="304800" cy="307777"/>
          </a:xfrm>
          <a:prstGeom prst="rect">
            <a:avLst/>
          </a:prstGeom>
          <a:solidFill>
            <a:srgbClr val="FFFF00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1" name="Rectangle 10"/>
          <p:cNvSpPr/>
          <p:nvPr/>
        </p:nvSpPr>
        <p:spPr>
          <a:xfrm>
            <a:off x="2209800" y="2782566"/>
            <a:ext cx="5029200" cy="881121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3798041" y="3936674"/>
            <a:ext cx="304800" cy="307777"/>
          </a:xfrm>
          <a:prstGeom prst="rect">
            <a:avLst/>
          </a:prstGeom>
          <a:solidFill>
            <a:srgbClr val="FFFF00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4" name="Rectangle 13"/>
          <p:cNvSpPr/>
          <p:nvPr/>
        </p:nvSpPr>
        <p:spPr>
          <a:xfrm>
            <a:off x="2199198" y="4090562"/>
            <a:ext cx="1676400" cy="44056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801094" y="1849902"/>
            <a:ext cx="6895106" cy="290902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le 11"/>
          <p:cNvSpPr/>
          <p:nvPr/>
        </p:nvSpPr>
        <p:spPr>
          <a:xfrm>
            <a:off x="1752600" y="57149"/>
            <a:ext cx="6858000" cy="4890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chemeClr val="tx1"/>
                </a:solidFill>
                <a:ea typeface="Roboto Condensed" panose="020B0604020202020204" charset="0"/>
              </a:rPr>
              <a:t>Kemaskini</a:t>
            </a:r>
            <a:r>
              <a:rPr lang="en-US" sz="24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a typeface="Roboto Condensed" panose="020B0604020202020204" charset="0"/>
              </a:rPr>
              <a:t>Maklumat</a:t>
            </a:r>
            <a:r>
              <a:rPr lang="en-US" sz="24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a typeface="Roboto Condensed" panose="020B0604020202020204" charset="0"/>
              </a:rPr>
              <a:t>Pemenuhan</a:t>
            </a:r>
            <a:endParaRPr lang="en-US" sz="2400" dirty="0">
              <a:solidFill>
                <a:schemeClr val="tx1"/>
              </a:solidFill>
              <a:ea typeface="Roboto Condensed" panose="020B0604020202020204" charset="0"/>
            </a:endParaRPr>
          </a:p>
          <a:p>
            <a:pPr algn="ctr"/>
            <a:r>
              <a:rPr lang="en-US" sz="1800" b="1" dirty="0">
                <a:solidFill>
                  <a:schemeClr val="tx1"/>
                </a:solidFill>
                <a:ea typeface="Roboto Condensed" panose="020B0604020202020204" charset="0"/>
              </a:rPr>
              <a:t>[</a:t>
            </a:r>
            <a:r>
              <a:rPr lang="en-US" sz="1800" b="1" dirty="0" err="1">
                <a:solidFill>
                  <a:schemeClr val="tx1"/>
                </a:solidFill>
                <a:ea typeface="Roboto Condensed" panose="020B0604020202020204" charset="0"/>
              </a:rPr>
              <a:t>Pentadbir</a:t>
            </a:r>
            <a:r>
              <a:rPr lang="en-US" sz="1800" b="1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1800" b="1" dirty="0" err="1">
                <a:solidFill>
                  <a:schemeClr val="tx1"/>
                </a:solidFill>
                <a:ea typeface="Roboto Condensed" panose="020B0604020202020204" charset="0"/>
              </a:rPr>
              <a:t>Kontrak</a:t>
            </a:r>
            <a:r>
              <a:rPr lang="en-US" sz="1800" b="1" dirty="0">
                <a:solidFill>
                  <a:schemeClr val="tx1"/>
                </a:solidFill>
                <a:ea typeface="Roboto Condensed" panose="020B0604020202020204" charset="0"/>
              </a:rPr>
              <a:t> : </a:t>
            </a:r>
            <a:r>
              <a:rPr lang="en-US" sz="1800" b="1" dirty="0" err="1">
                <a:solidFill>
                  <a:schemeClr val="tx1"/>
                </a:solidFill>
                <a:ea typeface="Roboto Condensed" panose="020B0604020202020204" charset="0"/>
              </a:rPr>
              <a:t>Kontrak</a:t>
            </a:r>
            <a:r>
              <a:rPr lang="en-US" sz="1800" b="1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1800" b="1" dirty="0" err="1">
                <a:solidFill>
                  <a:schemeClr val="tx1"/>
                </a:solidFill>
                <a:ea typeface="Roboto Condensed" panose="020B0604020202020204" charset="0"/>
              </a:rPr>
              <a:t>Migrasi</a:t>
            </a:r>
            <a:r>
              <a:rPr lang="en-US" sz="1800" b="1" dirty="0">
                <a:solidFill>
                  <a:schemeClr val="tx1"/>
                </a:solidFill>
                <a:ea typeface="Roboto Condensed" panose="020B0604020202020204" charset="0"/>
              </a:rPr>
              <a:t> / </a:t>
            </a:r>
            <a:r>
              <a:rPr lang="en-US" sz="1800" b="1" dirty="0" err="1">
                <a:solidFill>
                  <a:schemeClr val="tx1"/>
                </a:solidFill>
                <a:ea typeface="Roboto Condensed" panose="020B0604020202020204" charset="0"/>
              </a:rPr>
              <a:t>Kontrak</a:t>
            </a:r>
            <a:r>
              <a:rPr lang="en-US" sz="1800" b="1" dirty="0">
                <a:solidFill>
                  <a:schemeClr val="tx1"/>
                </a:solidFill>
                <a:ea typeface="Roboto Condensed" panose="020B0604020202020204" charset="0"/>
              </a:rPr>
              <a:t> Baharu]</a:t>
            </a:r>
          </a:p>
        </p:txBody>
      </p:sp>
      <p:sp>
        <p:nvSpPr>
          <p:cNvPr id="16" name="Rectangular Callout 15"/>
          <p:cNvSpPr/>
          <p:nvPr/>
        </p:nvSpPr>
        <p:spPr>
          <a:xfrm>
            <a:off x="280358" y="3663687"/>
            <a:ext cx="2286000" cy="970889"/>
          </a:xfrm>
          <a:prstGeom prst="wedgeRectCallout">
            <a:avLst>
              <a:gd name="adj1" fmla="val 45468"/>
              <a:gd name="adj2" fmla="val -6884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1.</a:t>
            </a:r>
            <a:r>
              <a:rPr lang="en-US" sz="1200" i="1" dirty="0"/>
              <a:t>Highlight</a:t>
            </a:r>
            <a:r>
              <a:rPr lang="en-US" sz="1200" dirty="0"/>
              <a:t> </a:t>
            </a:r>
            <a:r>
              <a:rPr lang="en-US" sz="1200" dirty="0" err="1"/>
              <a:t>ruangan</a:t>
            </a:r>
            <a:r>
              <a:rPr lang="en-US" sz="1200" dirty="0"/>
              <a:t> </a:t>
            </a:r>
            <a:r>
              <a:rPr lang="en-US" sz="1200" dirty="0" err="1"/>
              <a:t>ini</a:t>
            </a:r>
            <a:r>
              <a:rPr lang="en-US" sz="1200" dirty="0"/>
              <a:t> </a:t>
            </a:r>
            <a:r>
              <a:rPr lang="en-US" sz="1200" dirty="0" err="1"/>
              <a:t>untuk</a:t>
            </a:r>
            <a:r>
              <a:rPr lang="en-US" sz="1200" dirty="0"/>
              <a:t> </a:t>
            </a:r>
            <a:r>
              <a:rPr lang="en-US" sz="1200" dirty="0" err="1"/>
              <a:t>menyemak</a:t>
            </a:r>
            <a:r>
              <a:rPr lang="en-US" sz="1200" dirty="0"/>
              <a:t> </a:t>
            </a:r>
            <a:r>
              <a:rPr lang="en-US" sz="1200" dirty="0" err="1"/>
              <a:t>Alamat</a:t>
            </a:r>
            <a:r>
              <a:rPr lang="en-US" sz="1200" dirty="0"/>
              <a:t> </a:t>
            </a:r>
            <a:r>
              <a:rPr lang="en-US" sz="1200" dirty="0" err="1"/>
              <a:t>Penghantaran</a:t>
            </a:r>
            <a:r>
              <a:rPr lang="en-US" sz="1200" dirty="0"/>
              <a:t> </a:t>
            </a:r>
            <a:r>
              <a:rPr lang="en-US" sz="1200" dirty="0" err="1"/>
              <a:t>bagi</a:t>
            </a:r>
            <a:r>
              <a:rPr lang="en-US" sz="1200" dirty="0"/>
              <a:t> </a:t>
            </a:r>
            <a:r>
              <a:rPr lang="en-US" sz="1200" dirty="0" err="1"/>
              <a:t>setiap</a:t>
            </a:r>
            <a:r>
              <a:rPr lang="en-US" sz="1200" dirty="0"/>
              <a:t> </a:t>
            </a:r>
            <a:r>
              <a:rPr lang="en-US" sz="1200" dirty="0" err="1"/>
              <a:t>agensi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252909428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6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33</a:t>
            </a:fld>
            <a:endParaRPr lang="en"/>
          </a:p>
        </p:txBody>
      </p:sp>
      <p:pic>
        <p:nvPicPr>
          <p:cNvPr id="4" name="Picture 3"/>
          <p:cNvPicPr/>
          <p:nvPr/>
        </p:nvPicPr>
        <p:blipFill rotWithShape="1">
          <a:blip r:embed="rId2"/>
          <a:srcRect t="9442" b="12506"/>
          <a:stretch/>
        </p:blipFill>
        <p:spPr>
          <a:xfrm>
            <a:off x="1066800" y="1381853"/>
            <a:ext cx="6553200" cy="3005426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410817" y="590550"/>
            <a:ext cx="7467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MY" b="1" u="sng" dirty="0" err="1"/>
              <a:t>Langkah</a:t>
            </a:r>
            <a:r>
              <a:rPr lang="en-MY" b="1" u="sng" dirty="0"/>
              <a:t> 4</a:t>
            </a:r>
          </a:p>
          <a:p>
            <a:r>
              <a:rPr lang="en-US" dirty="0"/>
              <a:t>Di </a:t>
            </a:r>
            <a:r>
              <a:rPr lang="en-US" dirty="0" err="1"/>
              <a:t>dalam</a:t>
            </a:r>
            <a:r>
              <a:rPr lang="en-US" dirty="0"/>
              <a:t> menu </a:t>
            </a:r>
            <a:r>
              <a:rPr lang="en-US" dirty="0" err="1"/>
              <a:t>sisi</a:t>
            </a:r>
            <a:r>
              <a:rPr lang="en-US" dirty="0"/>
              <a:t> </a:t>
            </a:r>
            <a:r>
              <a:rPr lang="en-US" b="1" dirty="0"/>
              <a:t>Item, </a:t>
            </a:r>
            <a:r>
              <a:rPr lang="en-US" dirty="0" err="1"/>
              <a:t>maklumat</a:t>
            </a:r>
            <a:r>
              <a:rPr lang="en-US" dirty="0"/>
              <a:t> yang </a:t>
            </a:r>
            <a:r>
              <a:rPr lang="en-US" dirty="0" err="1"/>
              <a:t>boleh</a:t>
            </a:r>
            <a:r>
              <a:rPr lang="en-US" dirty="0"/>
              <a:t> </a:t>
            </a:r>
            <a:r>
              <a:rPr lang="en-US" dirty="0" err="1"/>
              <a:t>dikemaskini</a:t>
            </a:r>
            <a:r>
              <a:rPr lang="en-US" dirty="0"/>
              <a:t> </a:t>
            </a:r>
            <a:r>
              <a:rPr lang="en-US" dirty="0" err="1"/>
              <a:t>ialah</a:t>
            </a:r>
            <a:r>
              <a:rPr lang="en-US" dirty="0"/>
              <a:t>:</a:t>
            </a:r>
          </a:p>
          <a:p>
            <a:pPr marL="342900" lvl="0" indent="-342900">
              <a:buFont typeface="+mj-lt"/>
              <a:buAutoNum type="arabicPeriod"/>
            </a:pPr>
            <a:r>
              <a:rPr lang="en-MY" dirty="0" err="1"/>
              <a:t>Kuantiti</a:t>
            </a:r>
            <a:r>
              <a:rPr lang="en-MY" dirty="0"/>
              <a:t> </a:t>
            </a:r>
            <a:r>
              <a:rPr lang="en-MY" dirty="0" err="1"/>
              <a:t>Pesanan</a:t>
            </a:r>
            <a:r>
              <a:rPr lang="en-MY" dirty="0"/>
              <a:t> Minimum 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955190" y="3007644"/>
            <a:ext cx="304800" cy="307777"/>
          </a:xfrm>
          <a:prstGeom prst="rect">
            <a:avLst/>
          </a:prstGeom>
          <a:solidFill>
            <a:srgbClr val="FFFF00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7" name="Rectangle 6"/>
          <p:cNvSpPr/>
          <p:nvPr/>
        </p:nvSpPr>
        <p:spPr>
          <a:xfrm>
            <a:off x="6372638" y="3181351"/>
            <a:ext cx="637762" cy="2286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801094" y="1381853"/>
            <a:ext cx="6971306" cy="3252723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752600" y="57149"/>
            <a:ext cx="6858000" cy="4890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chemeClr val="tx1"/>
                </a:solidFill>
                <a:ea typeface="Roboto Condensed" panose="020B0604020202020204" charset="0"/>
              </a:rPr>
              <a:t>Kemaskini</a:t>
            </a:r>
            <a:r>
              <a:rPr lang="en-US" sz="24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a typeface="Roboto Condensed" panose="020B0604020202020204" charset="0"/>
              </a:rPr>
              <a:t>Maklumat</a:t>
            </a:r>
            <a:r>
              <a:rPr lang="en-US" sz="24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a typeface="Roboto Condensed" panose="020B0604020202020204" charset="0"/>
              </a:rPr>
              <a:t>Pemenuhan</a:t>
            </a:r>
            <a:endParaRPr lang="en-US" sz="2400" dirty="0">
              <a:solidFill>
                <a:schemeClr val="tx1"/>
              </a:solidFill>
              <a:ea typeface="Roboto Condensed" panose="020B0604020202020204" charset="0"/>
            </a:endParaRPr>
          </a:p>
          <a:p>
            <a:pPr algn="ctr"/>
            <a:r>
              <a:rPr lang="en-US" sz="1800" dirty="0">
                <a:solidFill>
                  <a:schemeClr val="tx1"/>
                </a:solidFill>
                <a:ea typeface="Roboto Condensed" panose="020B0604020202020204" charset="0"/>
              </a:rPr>
              <a:t>[</a:t>
            </a:r>
            <a:r>
              <a:rPr lang="en-US" sz="1800" dirty="0" err="1">
                <a:solidFill>
                  <a:schemeClr val="tx1"/>
                </a:solidFill>
                <a:ea typeface="Roboto Condensed" panose="020B0604020202020204" charset="0"/>
              </a:rPr>
              <a:t>Pentadbir</a:t>
            </a:r>
            <a:r>
              <a:rPr lang="en-US" sz="18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ea typeface="Roboto Condensed" panose="020B0604020202020204" charset="0"/>
              </a:rPr>
              <a:t>Kontrak</a:t>
            </a:r>
            <a:r>
              <a:rPr lang="en-US" sz="1800" dirty="0">
                <a:solidFill>
                  <a:schemeClr val="tx1"/>
                </a:solidFill>
                <a:ea typeface="Roboto Condensed" panose="020B0604020202020204" charset="0"/>
              </a:rPr>
              <a:t> : </a:t>
            </a:r>
            <a:r>
              <a:rPr lang="en-US" sz="1800" dirty="0" err="1">
                <a:solidFill>
                  <a:schemeClr val="tx1"/>
                </a:solidFill>
                <a:ea typeface="Roboto Condensed" panose="020B0604020202020204" charset="0"/>
              </a:rPr>
              <a:t>Kontrak</a:t>
            </a:r>
            <a:r>
              <a:rPr lang="en-US" sz="18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ea typeface="Roboto Condensed" panose="020B0604020202020204" charset="0"/>
              </a:rPr>
              <a:t>Migrasi</a:t>
            </a:r>
            <a:r>
              <a:rPr lang="en-US" sz="1800" dirty="0">
                <a:solidFill>
                  <a:schemeClr val="tx1"/>
                </a:solidFill>
                <a:ea typeface="Roboto Condensed" panose="020B0604020202020204" charset="0"/>
              </a:rPr>
              <a:t> / </a:t>
            </a:r>
            <a:r>
              <a:rPr lang="en-US" sz="1800" dirty="0" err="1">
                <a:solidFill>
                  <a:schemeClr val="tx1"/>
                </a:solidFill>
                <a:ea typeface="Roboto Condensed" panose="020B0604020202020204" charset="0"/>
              </a:rPr>
              <a:t>Kontrak</a:t>
            </a:r>
            <a:r>
              <a:rPr lang="en-US" sz="1800" dirty="0">
                <a:solidFill>
                  <a:schemeClr val="tx1"/>
                </a:solidFill>
                <a:ea typeface="Roboto Condensed" panose="020B0604020202020204" charset="0"/>
              </a:rPr>
              <a:t> Baharu]</a:t>
            </a:r>
          </a:p>
        </p:txBody>
      </p:sp>
      <p:sp>
        <p:nvSpPr>
          <p:cNvPr id="11" name="Rectangular Callout 10"/>
          <p:cNvSpPr/>
          <p:nvPr/>
        </p:nvSpPr>
        <p:spPr>
          <a:xfrm>
            <a:off x="304800" y="3486149"/>
            <a:ext cx="2286000" cy="1219201"/>
          </a:xfrm>
          <a:prstGeom prst="wedgeRectCallout">
            <a:avLst>
              <a:gd name="adj1" fmla="val 45468"/>
              <a:gd name="adj2" fmla="val -6884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/>
              <a:t>1.</a:t>
            </a:r>
            <a:r>
              <a:rPr lang="en-US" sz="1200" i="1" dirty="0"/>
              <a:t>Highlight</a:t>
            </a:r>
            <a:r>
              <a:rPr lang="en-US" sz="1200" dirty="0"/>
              <a:t> </a:t>
            </a:r>
            <a:r>
              <a:rPr lang="en-US" sz="1200" dirty="0" err="1"/>
              <a:t>ruangan</a:t>
            </a:r>
            <a:r>
              <a:rPr lang="en-US" sz="1200" dirty="0"/>
              <a:t> </a:t>
            </a:r>
            <a:r>
              <a:rPr lang="en-US" sz="1200" dirty="0" err="1"/>
              <a:t>ini</a:t>
            </a:r>
            <a:r>
              <a:rPr lang="en-US" sz="1200" dirty="0"/>
              <a:t> </a:t>
            </a:r>
            <a:r>
              <a:rPr lang="en-US" sz="1200" dirty="0" err="1"/>
              <a:t>untuk</a:t>
            </a:r>
            <a:r>
              <a:rPr lang="en-US" sz="1200" dirty="0"/>
              <a:t> </a:t>
            </a:r>
            <a:r>
              <a:rPr lang="en-US" sz="1200" dirty="0" err="1"/>
              <a:t>menyemak</a:t>
            </a:r>
            <a:r>
              <a:rPr lang="en-US" sz="1200" dirty="0"/>
              <a:t> </a:t>
            </a:r>
            <a:r>
              <a:rPr lang="en-US" sz="1200" dirty="0" err="1"/>
              <a:t>maklumat</a:t>
            </a:r>
            <a:r>
              <a:rPr lang="en-US" sz="1200" dirty="0"/>
              <a:t> </a:t>
            </a:r>
            <a:r>
              <a:rPr lang="en-US" sz="1200" dirty="0" err="1"/>
              <a:t>terperinci</a:t>
            </a:r>
            <a:r>
              <a:rPr lang="en-US" sz="1200" dirty="0"/>
              <a:t> item (</a:t>
            </a:r>
            <a:r>
              <a:rPr lang="en-US" sz="1200" dirty="0" err="1"/>
              <a:t>kuantiti,harga</a:t>
            </a:r>
            <a:r>
              <a:rPr lang="en-US" sz="1200" dirty="0"/>
              <a:t>)</a:t>
            </a:r>
          </a:p>
          <a:p>
            <a:pPr algn="ctr"/>
            <a:r>
              <a:rPr lang="en-US" sz="1200" dirty="0"/>
              <a:t>2.Semak </a:t>
            </a:r>
            <a:r>
              <a:rPr lang="en-US" sz="1200" dirty="0" err="1"/>
              <a:t>harga</a:t>
            </a:r>
            <a:r>
              <a:rPr lang="en-US" sz="1200" dirty="0"/>
              <a:t> item </a:t>
            </a:r>
            <a:r>
              <a:rPr lang="en-US" sz="1200" dirty="0" err="1"/>
              <a:t>termasuk</a:t>
            </a:r>
            <a:r>
              <a:rPr lang="en-US" sz="1200" dirty="0"/>
              <a:t> CBP </a:t>
            </a:r>
            <a:r>
              <a:rPr lang="en-US" sz="1200" dirty="0" err="1"/>
              <a:t>atau</a:t>
            </a:r>
            <a:r>
              <a:rPr lang="en-US" sz="1200" dirty="0"/>
              <a:t> </a:t>
            </a:r>
            <a:r>
              <a:rPr lang="en-US" sz="1200" dirty="0" err="1"/>
              <a:t>tidak</a:t>
            </a:r>
            <a:r>
              <a:rPr lang="en-US" sz="1200" dirty="0"/>
              <a:t> (</a:t>
            </a:r>
            <a:r>
              <a:rPr lang="en-US" sz="1200" dirty="0" err="1"/>
              <a:t>sepatutnya</a:t>
            </a:r>
            <a:r>
              <a:rPr lang="en-US" sz="1200" dirty="0"/>
              <a:t> </a:t>
            </a:r>
            <a:r>
              <a:rPr lang="en-US" sz="1200" dirty="0" err="1"/>
              <a:t>tidak</a:t>
            </a:r>
            <a:r>
              <a:rPr lang="en-US" sz="1200" dirty="0"/>
              <a:t> </a:t>
            </a:r>
            <a:r>
              <a:rPr lang="en-US" sz="1200" dirty="0" err="1"/>
              <a:t>termasuk</a:t>
            </a:r>
            <a:r>
              <a:rPr lang="en-US" sz="1200" dirty="0"/>
              <a:t> CBP)</a:t>
            </a:r>
          </a:p>
        </p:txBody>
      </p:sp>
    </p:spTree>
    <p:extLst>
      <p:ext uri="{BB962C8B-B14F-4D97-AF65-F5344CB8AC3E}">
        <p14:creationId xmlns:p14="http://schemas.microsoft.com/office/powerpoint/2010/main" val="6387824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 animBg="1"/>
    </p:bld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>
          <a:xfrm>
            <a:off x="7545535" y="4629150"/>
            <a:ext cx="1487400" cy="315600"/>
          </a:xfrm>
        </p:spPr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34</a:t>
            </a:fld>
            <a:endParaRPr lang="en"/>
          </a:p>
        </p:txBody>
      </p:sp>
      <p:sp>
        <p:nvSpPr>
          <p:cNvPr id="8" name="TextBox 7"/>
          <p:cNvSpPr txBox="1"/>
          <p:nvPr/>
        </p:nvSpPr>
        <p:spPr>
          <a:xfrm>
            <a:off x="364435" y="473766"/>
            <a:ext cx="7924800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MY" b="1" u="sng" dirty="0" err="1"/>
              <a:t>Langkah</a:t>
            </a:r>
            <a:r>
              <a:rPr lang="en-MY" b="1" u="sng" dirty="0"/>
              <a:t> 5</a:t>
            </a:r>
            <a:endParaRPr lang="en-US" dirty="0"/>
          </a:p>
          <a:p>
            <a:r>
              <a:rPr lang="en-US" sz="1200" dirty="0" err="1"/>
              <a:t>Kontrak</a:t>
            </a:r>
            <a:r>
              <a:rPr lang="en-US" sz="1200" dirty="0"/>
              <a:t> yang </a:t>
            </a:r>
            <a:r>
              <a:rPr lang="en-US" sz="1200" dirty="0" err="1"/>
              <a:t>mempunyai</a:t>
            </a:r>
            <a:r>
              <a:rPr lang="en-US" sz="1200" dirty="0"/>
              <a:t> bon </a:t>
            </a:r>
            <a:r>
              <a:rPr lang="en-US" sz="1200" dirty="0" err="1"/>
              <a:t>akan</a:t>
            </a:r>
            <a:r>
              <a:rPr lang="en-US" sz="1200" dirty="0"/>
              <a:t> </a:t>
            </a:r>
            <a:r>
              <a:rPr lang="en-US" sz="1200" dirty="0" err="1"/>
              <a:t>mempunyai</a:t>
            </a:r>
            <a:r>
              <a:rPr lang="en-US" sz="1200" dirty="0"/>
              <a:t> menu </a:t>
            </a:r>
            <a:r>
              <a:rPr lang="en-US" sz="1200" dirty="0" err="1"/>
              <a:t>sisi</a:t>
            </a:r>
            <a:r>
              <a:rPr lang="en-US" sz="1200" dirty="0"/>
              <a:t> </a:t>
            </a:r>
            <a:r>
              <a:rPr lang="en-US" sz="1200" b="1" dirty="0"/>
              <a:t>Bon </a:t>
            </a:r>
            <a:r>
              <a:rPr lang="en-US" sz="1200" b="1" dirty="0" err="1"/>
              <a:t>Pelaksanaan</a:t>
            </a:r>
            <a:r>
              <a:rPr lang="en-US" sz="1200" b="1" dirty="0"/>
              <a:t>. </a:t>
            </a:r>
            <a:r>
              <a:rPr lang="en-US" sz="1200" dirty="0" err="1"/>
              <a:t>Maklumat</a:t>
            </a:r>
            <a:r>
              <a:rPr lang="en-US" sz="1200" dirty="0"/>
              <a:t> yang </a:t>
            </a:r>
            <a:r>
              <a:rPr lang="en-US" sz="1200" dirty="0" err="1"/>
              <a:t>boleh</a:t>
            </a:r>
            <a:r>
              <a:rPr lang="en-US" sz="1200" dirty="0"/>
              <a:t> </a:t>
            </a:r>
            <a:r>
              <a:rPr lang="en-US" sz="1200" dirty="0" err="1"/>
              <a:t>dikemaskini</a:t>
            </a:r>
            <a:r>
              <a:rPr lang="en-US" sz="1200" dirty="0"/>
              <a:t> </a:t>
            </a:r>
            <a:r>
              <a:rPr lang="en-US" sz="1200" dirty="0" err="1"/>
              <a:t>ialah</a:t>
            </a:r>
            <a:r>
              <a:rPr lang="en-US" sz="1200" dirty="0"/>
              <a:t>:</a:t>
            </a:r>
          </a:p>
          <a:p>
            <a:pPr marL="342900" lvl="0" indent="-342900">
              <a:buFont typeface="+mj-lt"/>
              <a:buAutoNum type="arabicPeriod"/>
            </a:pPr>
            <a:r>
              <a:rPr lang="en-US" sz="1200" dirty="0" err="1"/>
              <a:t>Tambah</a:t>
            </a:r>
            <a:r>
              <a:rPr lang="en-US" sz="1200" dirty="0"/>
              <a:t> </a:t>
            </a:r>
            <a:r>
              <a:rPr lang="en-US" sz="1200" dirty="0" err="1"/>
              <a:t>maklumat</a:t>
            </a:r>
            <a:r>
              <a:rPr lang="en-US" sz="1200" dirty="0"/>
              <a:t> bon </a:t>
            </a:r>
            <a:r>
              <a:rPr lang="en-US" sz="1200" dirty="0" err="1"/>
              <a:t>atau</a:t>
            </a:r>
            <a:r>
              <a:rPr lang="en-US" sz="1200" dirty="0"/>
              <a:t> </a:t>
            </a:r>
            <a:r>
              <a:rPr lang="en-US" sz="1200" dirty="0" err="1"/>
              <a:t>lengkapkan</a:t>
            </a:r>
            <a:r>
              <a:rPr lang="en-US" sz="1200" dirty="0"/>
              <a:t> No. </a:t>
            </a:r>
            <a:r>
              <a:rPr lang="en-US" sz="1200" dirty="0" err="1"/>
              <a:t>Rujukan</a:t>
            </a:r>
            <a:r>
              <a:rPr lang="en-US" sz="1200" dirty="0"/>
              <a:t>, </a:t>
            </a:r>
            <a:r>
              <a:rPr lang="en-US" sz="1200" dirty="0" err="1"/>
              <a:t>Institusi</a:t>
            </a:r>
            <a:r>
              <a:rPr lang="en-US" sz="1200" dirty="0"/>
              <a:t> </a:t>
            </a:r>
            <a:r>
              <a:rPr lang="en-US" sz="1200" dirty="0" err="1"/>
              <a:t>Kewangan</a:t>
            </a:r>
            <a:r>
              <a:rPr lang="en-US" sz="1200" dirty="0"/>
              <a:t>, </a:t>
            </a:r>
            <a:r>
              <a:rPr lang="en-US" sz="1200" dirty="0" err="1"/>
              <a:t>Amaun</a:t>
            </a:r>
            <a:r>
              <a:rPr lang="en-US" sz="1200" dirty="0"/>
              <a:t> (RM) </a:t>
            </a:r>
            <a:r>
              <a:rPr lang="en-US" sz="1200" dirty="0" err="1"/>
              <a:t>dan</a:t>
            </a:r>
            <a:r>
              <a:rPr lang="en-US" sz="1200" dirty="0"/>
              <a:t> </a:t>
            </a:r>
            <a:r>
              <a:rPr lang="en-US" sz="1200" dirty="0" err="1"/>
              <a:t>Tarikh</a:t>
            </a:r>
            <a:r>
              <a:rPr lang="en-US" sz="1200" dirty="0"/>
              <a:t> </a:t>
            </a:r>
            <a:r>
              <a:rPr lang="en-US" sz="1200" dirty="0" err="1"/>
              <a:t>Kuat</a:t>
            </a:r>
            <a:r>
              <a:rPr lang="en-US" sz="1200" dirty="0"/>
              <a:t> </a:t>
            </a:r>
            <a:r>
              <a:rPr lang="en-US" sz="1200" dirty="0" err="1"/>
              <a:t>Kuasa</a:t>
            </a:r>
            <a:r>
              <a:rPr lang="en-US" sz="1200" dirty="0"/>
              <a:t>. </a:t>
            </a:r>
            <a:r>
              <a:rPr lang="en-US" sz="1200" dirty="0" err="1"/>
              <a:t>Muat</a:t>
            </a:r>
            <a:r>
              <a:rPr lang="en-US" sz="1200" dirty="0"/>
              <a:t> </a:t>
            </a:r>
            <a:r>
              <a:rPr lang="en-US" sz="1200" dirty="0" err="1"/>
              <a:t>naik</a:t>
            </a:r>
            <a:r>
              <a:rPr lang="en-US" sz="1200" dirty="0"/>
              <a:t> </a:t>
            </a:r>
            <a:r>
              <a:rPr lang="en-US" sz="1200" dirty="0" err="1"/>
              <a:t>Surat</a:t>
            </a:r>
            <a:r>
              <a:rPr lang="en-US" sz="1200" dirty="0"/>
              <a:t> Bon </a:t>
            </a:r>
            <a:r>
              <a:rPr lang="en-US" sz="1200" dirty="0" err="1"/>
              <a:t>Pelaksanaan</a:t>
            </a:r>
            <a:r>
              <a:rPr lang="en-US" sz="1200" dirty="0"/>
              <a:t>.</a:t>
            </a:r>
          </a:p>
          <a:p>
            <a:pPr marL="342900" lvl="0" indent="-342900">
              <a:buFont typeface="+mj-lt"/>
              <a:buAutoNum type="arabicPeriod"/>
            </a:pPr>
            <a:r>
              <a:rPr lang="en-US" sz="1200" dirty="0" err="1"/>
              <a:t>Klik</a:t>
            </a:r>
            <a:r>
              <a:rPr lang="en-US" sz="1200" dirty="0"/>
              <a:t> </a:t>
            </a:r>
            <a:r>
              <a:rPr lang="en-US" sz="1200" dirty="0" err="1"/>
              <a:t>kotak</a:t>
            </a:r>
            <a:r>
              <a:rPr lang="en-US" sz="1200" dirty="0"/>
              <a:t> </a:t>
            </a:r>
            <a:r>
              <a:rPr lang="en-US" sz="1200" dirty="0" err="1"/>
              <a:t>pilih</a:t>
            </a:r>
            <a:r>
              <a:rPr lang="en-US" sz="1200" dirty="0"/>
              <a:t> </a:t>
            </a:r>
            <a:r>
              <a:rPr lang="en-US" sz="1200" dirty="0" err="1"/>
              <a:t>jika</a:t>
            </a:r>
            <a:r>
              <a:rPr lang="en-US" sz="1200" dirty="0"/>
              <a:t> </a:t>
            </a:r>
            <a:r>
              <a:rPr lang="en-US" sz="1200" dirty="0" err="1"/>
              <a:t>agensi</a:t>
            </a:r>
            <a:r>
              <a:rPr lang="en-US" sz="1200" dirty="0"/>
              <a:t> </a:t>
            </a:r>
            <a:r>
              <a:rPr lang="en-US" sz="1200" dirty="0" err="1"/>
              <a:t>memohon</a:t>
            </a:r>
            <a:r>
              <a:rPr lang="en-US" sz="1200" dirty="0"/>
              <a:t> </a:t>
            </a:r>
            <a:r>
              <a:rPr lang="en-US" sz="1200" dirty="0" err="1"/>
              <a:t>Penepian</a:t>
            </a:r>
            <a:r>
              <a:rPr lang="en-US" sz="1200" dirty="0"/>
              <a:t> Bon </a:t>
            </a:r>
            <a:r>
              <a:rPr lang="en-US" sz="1200" dirty="0" err="1"/>
              <a:t>dan</a:t>
            </a:r>
            <a:r>
              <a:rPr lang="en-US" sz="1200" dirty="0"/>
              <a:t> </a:t>
            </a:r>
            <a:r>
              <a:rPr lang="en-US" sz="1200" dirty="0" err="1"/>
              <a:t>mendapat</a:t>
            </a:r>
            <a:r>
              <a:rPr lang="en-US" sz="1200" dirty="0"/>
              <a:t> </a:t>
            </a:r>
            <a:r>
              <a:rPr lang="en-US" sz="1200" dirty="0" err="1"/>
              <a:t>kelulusan</a:t>
            </a:r>
            <a:r>
              <a:rPr lang="en-US" sz="1200" dirty="0"/>
              <a:t> MOF</a:t>
            </a:r>
          </a:p>
        </p:txBody>
      </p:sp>
      <p:pic>
        <p:nvPicPr>
          <p:cNvPr id="12" name="Picture 11"/>
          <p:cNvPicPr/>
          <p:nvPr/>
        </p:nvPicPr>
        <p:blipFill rotWithShape="1">
          <a:blip r:embed="rId2"/>
          <a:srcRect l="27041" t="50238" r="28447" b="5351"/>
          <a:stretch/>
        </p:blipFill>
        <p:spPr bwMode="auto">
          <a:xfrm>
            <a:off x="851140" y="1820068"/>
            <a:ext cx="6324600" cy="2722563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6553200" y="4019550"/>
            <a:ext cx="304800" cy="307777"/>
          </a:xfrm>
          <a:prstGeom prst="rect">
            <a:avLst/>
          </a:prstGeom>
          <a:solidFill>
            <a:srgbClr val="FFFF00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2173357" y="3292362"/>
            <a:ext cx="304800" cy="307777"/>
          </a:xfrm>
          <a:prstGeom prst="rect">
            <a:avLst/>
          </a:prstGeom>
          <a:solidFill>
            <a:srgbClr val="FFFF00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4" name="Rectangle 3"/>
          <p:cNvSpPr/>
          <p:nvPr/>
        </p:nvSpPr>
        <p:spPr>
          <a:xfrm>
            <a:off x="2246906" y="3600139"/>
            <a:ext cx="267694" cy="193787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762994" y="1733550"/>
            <a:ext cx="6476006" cy="28956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Rectangle 14"/>
          <p:cNvSpPr/>
          <p:nvPr/>
        </p:nvSpPr>
        <p:spPr>
          <a:xfrm>
            <a:off x="1752600" y="57149"/>
            <a:ext cx="6858000" cy="4890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chemeClr val="tx1"/>
                </a:solidFill>
                <a:ea typeface="Roboto Condensed" panose="020B0604020202020204" charset="0"/>
              </a:rPr>
              <a:t>Kemaskini</a:t>
            </a:r>
            <a:r>
              <a:rPr lang="en-US" sz="24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a typeface="Roboto Condensed" panose="020B0604020202020204" charset="0"/>
              </a:rPr>
              <a:t>Maklumat</a:t>
            </a:r>
            <a:r>
              <a:rPr lang="en-US" sz="24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a typeface="Roboto Condensed" panose="020B0604020202020204" charset="0"/>
              </a:rPr>
              <a:t>Pemenuhan</a:t>
            </a:r>
            <a:endParaRPr lang="en-US" sz="2400" dirty="0">
              <a:solidFill>
                <a:schemeClr val="tx1"/>
              </a:solidFill>
              <a:ea typeface="Roboto Condensed" panose="020B0604020202020204" charset="0"/>
            </a:endParaRPr>
          </a:p>
          <a:p>
            <a:pPr algn="ctr"/>
            <a:r>
              <a:rPr lang="en-US" sz="1800" dirty="0">
                <a:solidFill>
                  <a:schemeClr val="tx1"/>
                </a:solidFill>
                <a:ea typeface="Roboto Condensed" panose="020B0604020202020204" charset="0"/>
              </a:rPr>
              <a:t>[</a:t>
            </a:r>
            <a:r>
              <a:rPr lang="en-US" sz="1800" dirty="0" err="1">
                <a:solidFill>
                  <a:schemeClr val="tx1"/>
                </a:solidFill>
                <a:ea typeface="Roboto Condensed" panose="020B0604020202020204" charset="0"/>
              </a:rPr>
              <a:t>Pentadbir</a:t>
            </a:r>
            <a:r>
              <a:rPr lang="en-US" sz="18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ea typeface="Roboto Condensed" panose="020B0604020202020204" charset="0"/>
              </a:rPr>
              <a:t>Kontrak</a:t>
            </a:r>
            <a:r>
              <a:rPr lang="en-US" sz="1800" dirty="0">
                <a:solidFill>
                  <a:schemeClr val="tx1"/>
                </a:solidFill>
                <a:ea typeface="Roboto Condensed" panose="020B0604020202020204" charset="0"/>
              </a:rPr>
              <a:t> : </a:t>
            </a:r>
            <a:r>
              <a:rPr lang="en-US" sz="1800" dirty="0" err="1">
                <a:solidFill>
                  <a:schemeClr val="tx1"/>
                </a:solidFill>
                <a:ea typeface="Roboto Condensed" panose="020B0604020202020204" charset="0"/>
              </a:rPr>
              <a:t>Kontrak</a:t>
            </a:r>
            <a:r>
              <a:rPr lang="en-US" sz="18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ea typeface="Roboto Condensed" panose="020B0604020202020204" charset="0"/>
              </a:rPr>
              <a:t>Migrasi</a:t>
            </a:r>
            <a:r>
              <a:rPr lang="en-US" sz="1800" dirty="0">
                <a:solidFill>
                  <a:schemeClr val="tx1"/>
                </a:solidFill>
                <a:ea typeface="Roboto Condensed" panose="020B0604020202020204" charset="0"/>
              </a:rPr>
              <a:t> / </a:t>
            </a:r>
            <a:r>
              <a:rPr lang="en-US" sz="1800" dirty="0" err="1">
                <a:solidFill>
                  <a:schemeClr val="tx1"/>
                </a:solidFill>
                <a:ea typeface="Roboto Condensed" panose="020B0604020202020204" charset="0"/>
              </a:rPr>
              <a:t>Kontrak</a:t>
            </a:r>
            <a:r>
              <a:rPr lang="en-US" sz="1800" dirty="0">
                <a:solidFill>
                  <a:schemeClr val="tx1"/>
                </a:solidFill>
                <a:ea typeface="Roboto Condensed" panose="020B0604020202020204" charset="0"/>
              </a:rPr>
              <a:t> Baharu]</a:t>
            </a:r>
          </a:p>
        </p:txBody>
      </p:sp>
      <p:sp>
        <p:nvSpPr>
          <p:cNvPr id="10" name="Rectangular Callout 9"/>
          <p:cNvSpPr/>
          <p:nvPr/>
        </p:nvSpPr>
        <p:spPr>
          <a:xfrm>
            <a:off x="304800" y="3793926"/>
            <a:ext cx="3352800" cy="1216224"/>
          </a:xfrm>
          <a:prstGeom prst="wedgeRectCallout">
            <a:avLst>
              <a:gd name="adj1" fmla="val 8185"/>
              <a:gd name="adj2" fmla="val -62555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err="1"/>
              <a:t>Pembekal</a:t>
            </a:r>
            <a:r>
              <a:rPr lang="en-US" sz="1050" dirty="0"/>
              <a:t> </a:t>
            </a:r>
            <a:r>
              <a:rPr lang="en-US" sz="1050" dirty="0" err="1"/>
              <a:t>hendaklah</a:t>
            </a:r>
            <a:r>
              <a:rPr lang="en-US" sz="1050" dirty="0"/>
              <a:t> </a:t>
            </a:r>
            <a:r>
              <a:rPr lang="en-US" sz="1050" dirty="0" err="1"/>
              <a:t>mengemukakan</a:t>
            </a:r>
            <a:r>
              <a:rPr lang="en-US" sz="1050" dirty="0"/>
              <a:t> bon </a:t>
            </a:r>
            <a:r>
              <a:rPr lang="en-US" sz="1050" dirty="0" err="1"/>
              <a:t>pelaksanaan</a:t>
            </a:r>
            <a:r>
              <a:rPr lang="en-US" sz="1050" dirty="0"/>
              <a:t> </a:t>
            </a:r>
            <a:r>
              <a:rPr lang="en-US" sz="1050" dirty="0" err="1"/>
              <a:t>dalam</a:t>
            </a:r>
            <a:r>
              <a:rPr lang="en-US" sz="1050" dirty="0"/>
              <a:t> </a:t>
            </a:r>
            <a:r>
              <a:rPr lang="en-US" sz="1050" dirty="0" err="1"/>
              <a:t>tempoh</a:t>
            </a:r>
            <a:r>
              <a:rPr lang="en-US" sz="1050" dirty="0"/>
              <a:t> </a:t>
            </a:r>
            <a:r>
              <a:rPr lang="en-US" sz="1050" dirty="0" err="1"/>
              <a:t>empat</a:t>
            </a:r>
            <a:r>
              <a:rPr lang="en-US" sz="1050" dirty="0"/>
              <a:t> </a:t>
            </a:r>
            <a:r>
              <a:rPr lang="en-US" sz="1050" dirty="0" err="1"/>
              <a:t>belas</a:t>
            </a:r>
            <a:r>
              <a:rPr lang="en-US" sz="1050" dirty="0"/>
              <a:t> (14) </a:t>
            </a:r>
            <a:r>
              <a:rPr lang="en-US" sz="1050" dirty="0" err="1"/>
              <a:t>hari</a:t>
            </a:r>
            <a:r>
              <a:rPr lang="en-US" sz="1050" dirty="0"/>
              <a:t> </a:t>
            </a:r>
            <a:r>
              <a:rPr lang="en-US" sz="1050" dirty="0" err="1"/>
              <a:t>atau</a:t>
            </a:r>
            <a:r>
              <a:rPr lang="en-US" sz="1050" dirty="0"/>
              <a:t> </a:t>
            </a:r>
            <a:r>
              <a:rPr lang="en-US" sz="1050" dirty="0" err="1"/>
              <a:t>tiga</a:t>
            </a:r>
            <a:r>
              <a:rPr lang="en-US" sz="1050" dirty="0"/>
              <a:t> </a:t>
            </a:r>
            <a:r>
              <a:rPr lang="en-US" sz="1050" dirty="0" err="1"/>
              <a:t>puluh</a:t>
            </a:r>
            <a:r>
              <a:rPr lang="en-US" sz="1050" dirty="0"/>
              <a:t> (30) </a:t>
            </a:r>
            <a:r>
              <a:rPr lang="en-US" sz="1050" dirty="0" err="1"/>
              <a:t>hari</a:t>
            </a:r>
            <a:r>
              <a:rPr lang="en-US" sz="1050" dirty="0"/>
              <a:t> </a:t>
            </a:r>
            <a:r>
              <a:rPr lang="en-US" sz="1050" dirty="0" err="1"/>
              <a:t>dari</a:t>
            </a:r>
            <a:r>
              <a:rPr lang="en-US" sz="1050" dirty="0"/>
              <a:t> </a:t>
            </a:r>
            <a:r>
              <a:rPr lang="en-US" sz="1050" dirty="0" err="1"/>
              <a:t>tarikh</a:t>
            </a:r>
            <a:r>
              <a:rPr lang="en-US" sz="1050" dirty="0"/>
              <a:t> SST </a:t>
            </a:r>
            <a:r>
              <a:rPr lang="en-US" sz="1050" dirty="0" err="1"/>
              <a:t>disetuju</a:t>
            </a:r>
            <a:r>
              <a:rPr lang="en-US" sz="1050" dirty="0"/>
              <a:t> </a:t>
            </a:r>
            <a:r>
              <a:rPr lang="en-US" sz="1050" dirty="0" err="1"/>
              <a:t>terima</a:t>
            </a:r>
            <a:r>
              <a:rPr lang="en-US" sz="1050" dirty="0"/>
              <a:t> </a:t>
            </a:r>
            <a:r>
              <a:rPr lang="en-US" sz="1050" dirty="0" err="1"/>
              <a:t>oleh</a:t>
            </a:r>
            <a:r>
              <a:rPr lang="en-US" sz="1050" dirty="0"/>
              <a:t> </a:t>
            </a:r>
            <a:r>
              <a:rPr lang="en-US" sz="1050" dirty="0" err="1"/>
              <a:t>pembekal</a:t>
            </a:r>
            <a:r>
              <a:rPr lang="en-US" sz="1050" dirty="0"/>
              <a:t> </a:t>
            </a:r>
            <a:r>
              <a:rPr lang="en-US" sz="1050" dirty="0" err="1"/>
              <a:t>kecuali</a:t>
            </a:r>
            <a:r>
              <a:rPr lang="en-US" sz="1050" dirty="0"/>
              <a:t> </a:t>
            </a:r>
            <a:r>
              <a:rPr lang="en-US" sz="1050" dirty="0" err="1"/>
              <a:t>penepian</a:t>
            </a:r>
            <a:r>
              <a:rPr lang="en-US" sz="1050" dirty="0"/>
              <a:t> (waiver) </a:t>
            </a:r>
            <a:r>
              <a:rPr lang="en-US" sz="1050" dirty="0" err="1"/>
              <a:t>secara</a:t>
            </a:r>
            <a:r>
              <a:rPr lang="en-US" sz="1050" dirty="0"/>
              <a:t> </a:t>
            </a:r>
            <a:r>
              <a:rPr lang="en-US" sz="1050" dirty="0" err="1"/>
              <a:t>bertulis</a:t>
            </a:r>
            <a:r>
              <a:rPr lang="en-US" sz="1050" dirty="0"/>
              <a:t> </a:t>
            </a:r>
            <a:r>
              <a:rPr lang="en-US" sz="1050" dirty="0" err="1"/>
              <a:t>diberikan</a:t>
            </a:r>
            <a:r>
              <a:rPr lang="en-US" sz="1050" dirty="0"/>
              <a:t> </a:t>
            </a:r>
            <a:r>
              <a:rPr lang="en-US" sz="1050" dirty="0" err="1"/>
              <a:t>oleh</a:t>
            </a:r>
            <a:r>
              <a:rPr lang="en-US" sz="1050" dirty="0"/>
              <a:t> MOF </a:t>
            </a:r>
            <a:r>
              <a:rPr lang="en-US" sz="1050" dirty="0" err="1"/>
              <a:t>atau</a:t>
            </a:r>
            <a:r>
              <a:rPr lang="en-US" sz="1050" dirty="0"/>
              <a:t> </a:t>
            </a:r>
            <a:r>
              <a:rPr lang="en-US" sz="1050" dirty="0" err="1"/>
              <a:t>pegawai</a:t>
            </a:r>
            <a:r>
              <a:rPr lang="en-US" sz="1050" dirty="0"/>
              <a:t> yang </a:t>
            </a:r>
            <a:r>
              <a:rPr lang="en-US" sz="1050" dirty="0" err="1"/>
              <a:t>diberi</a:t>
            </a:r>
            <a:r>
              <a:rPr lang="en-US" sz="1050" dirty="0"/>
              <a:t> </a:t>
            </a:r>
            <a:r>
              <a:rPr lang="en-US" sz="1050" dirty="0" err="1"/>
              <a:t>kuasa</a:t>
            </a:r>
            <a:r>
              <a:rPr lang="en-US" sz="105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82602135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35</a:t>
            </a:fld>
            <a:endParaRPr lang="en"/>
          </a:p>
        </p:txBody>
      </p:sp>
      <p:pic>
        <p:nvPicPr>
          <p:cNvPr id="4" name="Picture 3"/>
          <p:cNvPicPr/>
          <p:nvPr/>
        </p:nvPicPr>
        <p:blipFill rotWithShape="1">
          <a:blip r:embed="rId2"/>
          <a:srcRect t="9204" b="18455"/>
          <a:stretch/>
        </p:blipFill>
        <p:spPr>
          <a:xfrm>
            <a:off x="847145" y="1775970"/>
            <a:ext cx="6666506" cy="2895600"/>
          </a:xfrm>
          <a:prstGeom prst="rect">
            <a:avLst/>
          </a:prstGeom>
        </p:spPr>
      </p:pic>
      <p:sp>
        <p:nvSpPr>
          <p:cNvPr id="5" name="TextBox 4"/>
          <p:cNvSpPr txBox="1"/>
          <p:nvPr/>
        </p:nvSpPr>
        <p:spPr>
          <a:xfrm>
            <a:off x="391601" y="742950"/>
            <a:ext cx="7467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MY" b="1" u="sng" dirty="0" err="1"/>
              <a:t>Langkah</a:t>
            </a:r>
            <a:r>
              <a:rPr lang="en-MY" b="1" u="sng" dirty="0"/>
              <a:t> 6</a:t>
            </a:r>
          </a:p>
          <a:p>
            <a:r>
              <a:rPr lang="en-US" dirty="0"/>
              <a:t>Di </a:t>
            </a:r>
            <a:r>
              <a:rPr lang="en-US" dirty="0" err="1"/>
              <a:t>dalam</a:t>
            </a:r>
            <a:r>
              <a:rPr lang="en-US" dirty="0"/>
              <a:t> menu </a:t>
            </a:r>
            <a:r>
              <a:rPr lang="en-US" dirty="0" err="1"/>
              <a:t>sisi</a:t>
            </a:r>
            <a:r>
              <a:rPr lang="en-US" dirty="0"/>
              <a:t> </a:t>
            </a:r>
            <a:r>
              <a:rPr lang="en-US" b="1" dirty="0" err="1"/>
              <a:t>Potongan</a:t>
            </a:r>
            <a:r>
              <a:rPr lang="en-US" b="1" dirty="0"/>
              <a:t>, </a:t>
            </a:r>
            <a:r>
              <a:rPr lang="en-US" dirty="0" err="1"/>
              <a:t>maklumat</a:t>
            </a:r>
            <a:r>
              <a:rPr lang="en-US" dirty="0"/>
              <a:t> yang </a:t>
            </a:r>
            <a:r>
              <a:rPr lang="en-US" dirty="0" err="1"/>
              <a:t>boleh</a:t>
            </a:r>
            <a:r>
              <a:rPr lang="en-US" dirty="0"/>
              <a:t> </a:t>
            </a:r>
            <a:r>
              <a:rPr lang="en-US" dirty="0" err="1"/>
              <a:t>dikemaskini</a:t>
            </a:r>
            <a:r>
              <a:rPr lang="en-US" dirty="0"/>
              <a:t> </a:t>
            </a:r>
            <a:r>
              <a:rPr lang="en-US" dirty="0" err="1"/>
              <a:t>ialah</a:t>
            </a:r>
            <a:r>
              <a:rPr lang="en-US" dirty="0"/>
              <a:t>:</a:t>
            </a:r>
          </a:p>
          <a:p>
            <a:pPr marL="342900" lvl="0" indent="-342900">
              <a:buFont typeface="+mj-lt"/>
              <a:buAutoNum type="arabicPeriod"/>
            </a:pPr>
            <a:r>
              <a:rPr lang="en-MY" dirty="0" err="1"/>
              <a:t>Butiran</a:t>
            </a:r>
            <a:r>
              <a:rPr lang="en-MY" dirty="0"/>
              <a:t> </a:t>
            </a:r>
            <a:r>
              <a:rPr lang="en-MY" dirty="0" err="1"/>
              <a:t>Potongan</a:t>
            </a:r>
            <a:r>
              <a:rPr lang="en-MY" dirty="0"/>
              <a:t> </a:t>
            </a:r>
            <a:r>
              <a:rPr lang="en-MY" dirty="0" err="1"/>
              <a:t>seperti</a:t>
            </a:r>
            <a:r>
              <a:rPr lang="en-MY" dirty="0"/>
              <a:t> </a:t>
            </a:r>
            <a:r>
              <a:rPr lang="en-MY" dirty="0" err="1"/>
              <a:t>royalti</a:t>
            </a:r>
            <a:r>
              <a:rPr lang="en-MY" dirty="0"/>
              <a:t>, </a:t>
            </a:r>
            <a:r>
              <a:rPr lang="en-MY" dirty="0" err="1"/>
              <a:t>penalti</a:t>
            </a:r>
            <a:r>
              <a:rPr lang="en-MY" dirty="0"/>
              <a:t>, </a:t>
            </a:r>
            <a:r>
              <a:rPr lang="en-MY" dirty="0" err="1"/>
              <a:t>denda</a:t>
            </a:r>
            <a:r>
              <a:rPr lang="en-MY" dirty="0"/>
              <a:t>, </a:t>
            </a:r>
            <a:r>
              <a:rPr lang="en-MY" dirty="0" err="1"/>
              <a:t>potongan</a:t>
            </a:r>
            <a:r>
              <a:rPr lang="en-MY" dirty="0"/>
              <a:t> </a:t>
            </a:r>
            <a:r>
              <a:rPr lang="en-MY" dirty="0" err="1"/>
              <a:t>tetap</a:t>
            </a:r>
            <a:r>
              <a:rPr lang="en-MY" dirty="0"/>
              <a:t> </a:t>
            </a:r>
            <a:r>
              <a:rPr lang="en-MY" dirty="0" err="1"/>
              <a:t>dan</a:t>
            </a:r>
            <a:r>
              <a:rPr lang="en-MY" dirty="0"/>
              <a:t> lain-lain </a:t>
            </a:r>
            <a:r>
              <a:rPr lang="en-MY" dirty="0" err="1"/>
              <a:t>potongan</a:t>
            </a:r>
            <a:r>
              <a:rPr lang="en-MY" dirty="0"/>
              <a:t> </a:t>
            </a:r>
            <a:r>
              <a:rPr lang="en-MY" dirty="0" err="1"/>
              <a:t>serta</a:t>
            </a:r>
            <a:r>
              <a:rPr lang="en-MY" dirty="0"/>
              <a:t> </a:t>
            </a:r>
            <a:r>
              <a:rPr lang="en-MY" dirty="0" err="1"/>
              <a:t>memasukkan</a:t>
            </a:r>
            <a:r>
              <a:rPr lang="en-MY" dirty="0"/>
              <a:t> </a:t>
            </a:r>
            <a:r>
              <a:rPr lang="en-MY" dirty="0" err="1"/>
              <a:t>klausa</a:t>
            </a:r>
            <a:r>
              <a:rPr lang="en-MY" dirty="0"/>
              <a:t> </a:t>
            </a:r>
            <a:r>
              <a:rPr lang="en-MY" dirty="0" err="1"/>
              <a:t>bagi</a:t>
            </a:r>
            <a:r>
              <a:rPr lang="en-MY" dirty="0"/>
              <a:t> </a:t>
            </a:r>
            <a:r>
              <a:rPr lang="en-MY" dirty="0" err="1"/>
              <a:t>jenis</a:t>
            </a:r>
            <a:r>
              <a:rPr lang="en-MY" dirty="0"/>
              <a:t> </a:t>
            </a:r>
            <a:r>
              <a:rPr lang="en-MY" dirty="0" err="1"/>
              <a:t>potongan</a:t>
            </a:r>
            <a:r>
              <a:rPr lang="en-MY" dirty="0"/>
              <a:t> yang </a:t>
            </a:r>
            <a:r>
              <a:rPr lang="en-MY" dirty="0" err="1"/>
              <a:t>dipilih</a:t>
            </a:r>
            <a:r>
              <a:rPr lang="en-MY" dirty="0"/>
              <a:t>.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6826195" y="3954763"/>
            <a:ext cx="304800" cy="307777"/>
          </a:xfrm>
          <a:prstGeom prst="rect">
            <a:avLst/>
          </a:prstGeom>
          <a:solidFill>
            <a:srgbClr val="FFFF00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7" name="Rectangle 6"/>
          <p:cNvSpPr/>
          <p:nvPr/>
        </p:nvSpPr>
        <p:spPr>
          <a:xfrm>
            <a:off x="2286000" y="3486150"/>
            <a:ext cx="4953000" cy="687288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770945" y="1697056"/>
            <a:ext cx="6742706" cy="3160693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le 8"/>
          <p:cNvSpPr/>
          <p:nvPr/>
        </p:nvSpPr>
        <p:spPr>
          <a:xfrm>
            <a:off x="1752600" y="57149"/>
            <a:ext cx="6858000" cy="4890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chemeClr val="tx1"/>
                </a:solidFill>
                <a:ea typeface="Roboto Condensed" panose="020B0604020202020204" charset="0"/>
              </a:rPr>
              <a:t>Kemaskini</a:t>
            </a:r>
            <a:r>
              <a:rPr lang="en-US" sz="24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a typeface="Roboto Condensed" panose="020B0604020202020204" charset="0"/>
              </a:rPr>
              <a:t>Maklumat</a:t>
            </a:r>
            <a:r>
              <a:rPr lang="en-US" sz="24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a typeface="Roboto Condensed" panose="020B0604020202020204" charset="0"/>
              </a:rPr>
              <a:t>Pemenuhan</a:t>
            </a:r>
            <a:endParaRPr lang="en-US" sz="2400" dirty="0">
              <a:solidFill>
                <a:schemeClr val="tx1"/>
              </a:solidFill>
              <a:ea typeface="Roboto Condensed" panose="020B0604020202020204" charset="0"/>
            </a:endParaRPr>
          </a:p>
          <a:p>
            <a:pPr algn="ctr"/>
            <a:r>
              <a:rPr lang="en-US" sz="1800" dirty="0">
                <a:solidFill>
                  <a:schemeClr val="tx1"/>
                </a:solidFill>
                <a:ea typeface="Roboto Condensed" panose="020B0604020202020204" charset="0"/>
              </a:rPr>
              <a:t>[</a:t>
            </a:r>
            <a:r>
              <a:rPr lang="en-US" sz="1800" dirty="0" err="1">
                <a:solidFill>
                  <a:schemeClr val="tx1"/>
                </a:solidFill>
                <a:ea typeface="Roboto Condensed" panose="020B0604020202020204" charset="0"/>
              </a:rPr>
              <a:t>Pentadbir</a:t>
            </a:r>
            <a:r>
              <a:rPr lang="en-US" sz="18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ea typeface="Roboto Condensed" panose="020B0604020202020204" charset="0"/>
              </a:rPr>
              <a:t>Kontrak</a:t>
            </a:r>
            <a:r>
              <a:rPr lang="en-US" sz="1800" dirty="0">
                <a:solidFill>
                  <a:schemeClr val="tx1"/>
                </a:solidFill>
                <a:ea typeface="Roboto Condensed" panose="020B0604020202020204" charset="0"/>
              </a:rPr>
              <a:t> : </a:t>
            </a:r>
            <a:r>
              <a:rPr lang="en-US" sz="1800" dirty="0" err="1">
                <a:solidFill>
                  <a:schemeClr val="tx1"/>
                </a:solidFill>
                <a:ea typeface="Roboto Condensed" panose="020B0604020202020204" charset="0"/>
              </a:rPr>
              <a:t>Kontrak</a:t>
            </a:r>
            <a:r>
              <a:rPr lang="en-US" sz="18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ea typeface="Roboto Condensed" panose="020B0604020202020204" charset="0"/>
              </a:rPr>
              <a:t>Migrasi</a:t>
            </a:r>
            <a:r>
              <a:rPr lang="en-US" sz="1800" dirty="0">
                <a:solidFill>
                  <a:schemeClr val="tx1"/>
                </a:solidFill>
                <a:ea typeface="Roboto Condensed" panose="020B0604020202020204" charset="0"/>
              </a:rPr>
              <a:t> / </a:t>
            </a:r>
            <a:r>
              <a:rPr lang="en-US" sz="1800" dirty="0" err="1">
                <a:solidFill>
                  <a:schemeClr val="tx1"/>
                </a:solidFill>
                <a:ea typeface="Roboto Condensed" panose="020B0604020202020204" charset="0"/>
              </a:rPr>
              <a:t>Kontrak</a:t>
            </a:r>
            <a:r>
              <a:rPr lang="en-US" sz="1800" dirty="0">
                <a:solidFill>
                  <a:schemeClr val="tx1"/>
                </a:solidFill>
                <a:ea typeface="Roboto Condensed" panose="020B0604020202020204" charset="0"/>
              </a:rPr>
              <a:t> Baharu]</a:t>
            </a:r>
          </a:p>
        </p:txBody>
      </p:sp>
      <p:sp>
        <p:nvSpPr>
          <p:cNvPr id="10" name="Rectangular Callout 9"/>
          <p:cNvSpPr/>
          <p:nvPr/>
        </p:nvSpPr>
        <p:spPr>
          <a:xfrm>
            <a:off x="152400" y="3829794"/>
            <a:ext cx="3200400" cy="1027955"/>
          </a:xfrm>
          <a:prstGeom prst="wedgeRectCallout">
            <a:avLst>
              <a:gd name="adj1" fmla="val 62004"/>
              <a:gd name="adj2" fmla="val -33672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050" dirty="0" err="1"/>
              <a:t>Potongan</a:t>
            </a:r>
            <a:r>
              <a:rPr lang="en-US" sz="1050" dirty="0"/>
              <a:t> yang </a:t>
            </a:r>
            <a:r>
              <a:rPr lang="en-US" sz="1050" dirty="0" err="1"/>
              <a:t>boleh</a:t>
            </a:r>
            <a:r>
              <a:rPr lang="en-US" sz="1050" dirty="0"/>
              <a:t> </a:t>
            </a:r>
            <a:r>
              <a:rPr lang="en-US" sz="1050" dirty="0" err="1"/>
              <a:t>dimasukkan</a:t>
            </a:r>
            <a:r>
              <a:rPr lang="en-US" sz="1050" dirty="0"/>
              <a:t> </a:t>
            </a:r>
            <a:r>
              <a:rPr lang="en-US" sz="1050" dirty="0" err="1"/>
              <a:t>adalah</a:t>
            </a:r>
            <a:r>
              <a:rPr lang="en-US" sz="1050" dirty="0"/>
              <a:t> </a:t>
            </a:r>
            <a:r>
              <a:rPr lang="en-US" sz="1050" dirty="0" err="1"/>
              <a:t>seperti</a:t>
            </a:r>
            <a:r>
              <a:rPr lang="en-US" sz="1050" dirty="0"/>
              <a:t> yang </a:t>
            </a:r>
            <a:r>
              <a:rPr lang="en-US" sz="1050" dirty="0" err="1"/>
              <a:t>dinyatakan</a:t>
            </a:r>
            <a:r>
              <a:rPr lang="en-US" sz="1050" dirty="0"/>
              <a:t> di </a:t>
            </a:r>
            <a:r>
              <a:rPr lang="en-US" sz="1050" dirty="0" err="1"/>
              <a:t>atas</a:t>
            </a:r>
            <a:r>
              <a:rPr lang="en-US" sz="1050" dirty="0"/>
              <a:t> KECUALI</a:t>
            </a:r>
          </a:p>
          <a:p>
            <a:pPr algn="ctr"/>
            <a:r>
              <a:rPr lang="en-US" sz="1050" dirty="0"/>
              <a:t>1)</a:t>
            </a:r>
            <a:r>
              <a:rPr lang="en-US" sz="1050" dirty="0" err="1"/>
              <a:t>Potongan</a:t>
            </a:r>
            <a:r>
              <a:rPr lang="en-US" sz="1050" dirty="0"/>
              <a:t> CDCSB – </a:t>
            </a:r>
            <a:r>
              <a:rPr lang="en-US" sz="1050" dirty="0" err="1"/>
              <a:t>akan</a:t>
            </a:r>
            <a:r>
              <a:rPr lang="en-US" sz="1050" dirty="0"/>
              <a:t> </a:t>
            </a:r>
            <a:r>
              <a:rPr lang="en-US" sz="1050" dirty="0" err="1"/>
              <a:t>dikira</a:t>
            </a:r>
            <a:r>
              <a:rPr lang="en-US" sz="1050" dirty="0"/>
              <a:t> </a:t>
            </a:r>
            <a:r>
              <a:rPr lang="en-US" sz="1050" dirty="0" err="1"/>
              <a:t>oleh</a:t>
            </a:r>
            <a:r>
              <a:rPr lang="en-US" sz="1050" dirty="0"/>
              <a:t> </a:t>
            </a:r>
            <a:r>
              <a:rPr lang="en-US" sz="1050" dirty="0" err="1"/>
              <a:t>sistem</a:t>
            </a:r>
            <a:endParaRPr lang="en-US" sz="1050" dirty="0"/>
          </a:p>
          <a:p>
            <a:pPr algn="ctr"/>
            <a:r>
              <a:rPr lang="en-US" sz="1050" dirty="0"/>
              <a:t>2)</a:t>
            </a:r>
            <a:r>
              <a:rPr lang="en-US" sz="1050" dirty="0" err="1"/>
              <a:t>Potongan</a:t>
            </a:r>
            <a:r>
              <a:rPr lang="en-US" sz="1050" dirty="0"/>
              <a:t> </a:t>
            </a:r>
            <a:r>
              <a:rPr lang="en-US" sz="1050" dirty="0" err="1"/>
              <a:t>Bayaran</a:t>
            </a:r>
            <a:r>
              <a:rPr lang="en-US" sz="1050" dirty="0"/>
              <a:t> </a:t>
            </a:r>
            <a:r>
              <a:rPr lang="en-US" sz="1050" dirty="0" err="1"/>
              <a:t>Balik</a:t>
            </a:r>
            <a:r>
              <a:rPr lang="en-US" sz="1050" dirty="0"/>
              <a:t> Wang </a:t>
            </a:r>
            <a:r>
              <a:rPr lang="en-US" sz="1050" dirty="0" err="1"/>
              <a:t>Pendahuluan</a:t>
            </a:r>
            <a:r>
              <a:rPr lang="en-US" sz="1050" dirty="0"/>
              <a:t> – </a:t>
            </a:r>
            <a:r>
              <a:rPr lang="en-US" sz="1050" dirty="0" err="1"/>
              <a:t>dibuat</a:t>
            </a:r>
            <a:r>
              <a:rPr lang="en-US" sz="1050" dirty="0"/>
              <a:t> </a:t>
            </a:r>
            <a:r>
              <a:rPr lang="en-US" sz="1050" dirty="0" err="1"/>
              <a:t>melalui</a:t>
            </a:r>
            <a:r>
              <a:rPr lang="en-US" sz="1050" dirty="0"/>
              <a:t> </a:t>
            </a:r>
            <a:r>
              <a:rPr lang="en-US" sz="1050" dirty="0" err="1"/>
              <a:t>sistem</a:t>
            </a:r>
            <a:r>
              <a:rPr lang="en-US" sz="1050" dirty="0"/>
              <a:t> 1GFMAS</a:t>
            </a:r>
          </a:p>
        </p:txBody>
      </p:sp>
    </p:spTree>
    <p:extLst>
      <p:ext uri="{BB962C8B-B14F-4D97-AF65-F5344CB8AC3E}">
        <p14:creationId xmlns:p14="http://schemas.microsoft.com/office/powerpoint/2010/main" val="224227490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0" grpId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36</a:t>
            </a:fld>
            <a:endParaRPr lang="en"/>
          </a:p>
        </p:txBody>
      </p:sp>
      <p:pic>
        <p:nvPicPr>
          <p:cNvPr id="4" name="Picture 3"/>
          <p:cNvPicPr/>
          <p:nvPr/>
        </p:nvPicPr>
        <p:blipFill rotWithShape="1">
          <a:blip r:embed="rId2"/>
          <a:srcRect t="9408" b="13722"/>
          <a:stretch/>
        </p:blipFill>
        <p:spPr bwMode="auto">
          <a:xfrm>
            <a:off x="650681" y="2256646"/>
            <a:ext cx="7010400" cy="26670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40634" y="607799"/>
            <a:ext cx="74676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MY" b="1" u="sng" dirty="0" err="1"/>
              <a:t>Langkah</a:t>
            </a:r>
            <a:r>
              <a:rPr lang="en-MY" b="1" u="sng" dirty="0"/>
              <a:t> 7</a:t>
            </a:r>
          </a:p>
          <a:p>
            <a:r>
              <a:rPr lang="en-US" dirty="0"/>
              <a:t>Di </a:t>
            </a:r>
            <a:r>
              <a:rPr lang="en-US" dirty="0" err="1"/>
              <a:t>dalam</a:t>
            </a:r>
            <a:r>
              <a:rPr lang="en-US" dirty="0"/>
              <a:t> menu </a:t>
            </a:r>
            <a:r>
              <a:rPr lang="en-US" dirty="0" err="1"/>
              <a:t>sisi</a:t>
            </a:r>
            <a:r>
              <a:rPr lang="en-US" dirty="0"/>
              <a:t> </a:t>
            </a:r>
            <a:r>
              <a:rPr lang="en-US" b="1" dirty="0" err="1"/>
              <a:t>Penetapan</a:t>
            </a:r>
            <a:r>
              <a:rPr lang="en-US" b="1" dirty="0"/>
              <a:t> </a:t>
            </a:r>
            <a:r>
              <a:rPr lang="en-US" b="1" dirty="0" err="1"/>
              <a:t>Pelulus</a:t>
            </a:r>
            <a:r>
              <a:rPr lang="en-US" b="1" dirty="0"/>
              <a:t> </a:t>
            </a:r>
            <a:r>
              <a:rPr lang="en-US" b="1" dirty="0" err="1"/>
              <a:t>dan</a:t>
            </a:r>
            <a:r>
              <a:rPr lang="en-US" b="1" dirty="0"/>
              <a:t> </a:t>
            </a:r>
            <a:r>
              <a:rPr lang="en-US" b="1" dirty="0" err="1"/>
              <a:t>Tempoh</a:t>
            </a:r>
            <a:r>
              <a:rPr lang="en-US" b="1" dirty="0"/>
              <a:t> </a:t>
            </a:r>
            <a:r>
              <a:rPr lang="en-US" b="1" dirty="0" err="1"/>
              <a:t>Notifikasi</a:t>
            </a:r>
            <a:r>
              <a:rPr lang="en-US" b="1" dirty="0"/>
              <a:t>, </a:t>
            </a:r>
            <a:r>
              <a:rPr lang="en-US" dirty="0" err="1"/>
              <a:t>maklumat</a:t>
            </a:r>
            <a:r>
              <a:rPr lang="en-US" dirty="0"/>
              <a:t> yang </a:t>
            </a:r>
            <a:r>
              <a:rPr lang="en-US" dirty="0" err="1"/>
              <a:t>boleh</a:t>
            </a:r>
            <a:r>
              <a:rPr lang="en-US" dirty="0"/>
              <a:t> </a:t>
            </a:r>
            <a:r>
              <a:rPr lang="en-US" dirty="0" err="1"/>
              <a:t>dikemaskini</a:t>
            </a:r>
            <a:r>
              <a:rPr lang="en-US" dirty="0"/>
              <a:t> </a:t>
            </a:r>
            <a:r>
              <a:rPr lang="en-US" dirty="0" err="1"/>
              <a:t>ialah</a:t>
            </a:r>
            <a:r>
              <a:rPr lang="en-US" dirty="0"/>
              <a:t>:</a:t>
            </a:r>
          </a:p>
          <a:p>
            <a:pPr marL="342900" lvl="0" indent="-342900">
              <a:buFont typeface="+mj-lt"/>
              <a:buAutoNum type="arabicPeriod"/>
            </a:pPr>
            <a:r>
              <a:rPr lang="en-MY" dirty="0" err="1"/>
              <a:t>Senarai</a:t>
            </a:r>
            <a:r>
              <a:rPr lang="en-MY" dirty="0"/>
              <a:t> </a:t>
            </a:r>
            <a:r>
              <a:rPr lang="en-MY" dirty="0" err="1"/>
              <a:t>Pelulus</a:t>
            </a:r>
            <a:r>
              <a:rPr lang="en-MY" dirty="0"/>
              <a:t> (</a:t>
            </a:r>
            <a:r>
              <a:rPr lang="en-MY" dirty="0" err="1"/>
              <a:t>Pelulus</a:t>
            </a:r>
            <a:r>
              <a:rPr lang="en-MY" dirty="0"/>
              <a:t> </a:t>
            </a:r>
            <a:r>
              <a:rPr lang="en-MY" dirty="0" err="1"/>
              <a:t>Sedia</a:t>
            </a:r>
            <a:r>
              <a:rPr lang="en-MY" dirty="0"/>
              <a:t> Ada / </a:t>
            </a:r>
            <a:r>
              <a:rPr lang="en-MY" dirty="0" err="1"/>
              <a:t>Pelulus</a:t>
            </a:r>
            <a:r>
              <a:rPr lang="en-MY" dirty="0"/>
              <a:t> Yang </a:t>
            </a:r>
            <a:r>
              <a:rPr lang="en-MY" dirty="0" err="1"/>
              <a:t>Dipilih</a:t>
            </a:r>
            <a:r>
              <a:rPr lang="en-MY" dirty="0"/>
              <a:t>)</a:t>
            </a:r>
          </a:p>
          <a:p>
            <a:pPr marL="342900" lvl="0" indent="-342900">
              <a:buFont typeface="+mj-lt"/>
              <a:buAutoNum type="arabicPeriod"/>
            </a:pPr>
            <a:r>
              <a:rPr lang="en-MY" dirty="0" err="1"/>
              <a:t>Tetapan</a:t>
            </a:r>
            <a:r>
              <a:rPr lang="en-MY" dirty="0"/>
              <a:t> </a:t>
            </a:r>
            <a:r>
              <a:rPr lang="en-MY" dirty="0" err="1"/>
              <a:t>Bekalan</a:t>
            </a:r>
            <a:r>
              <a:rPr lang="en-MY" dirty="0"/>
              <a:t> </a:t>
            </a:r>
            <a:r>
              <a:rPr lang="en-MY" dirty="0" err="1"/>
              <a:t>dan</a:t>
            </a:r>
            <a:r>
              <a:rPr lang="en-MY" dirty="0"/>
              <a:t> </a:t>
            </a:r>
            <a:r>
              <a:rPr lang="en-MY" dirty="0" err="1"/>
              <a:t>Perkhidmatan</a:t>
            </a:r>
            <a:endParaRPr lang="en-MY" dirty="0"/>
          </a:p>
          <a:p>
            <a:pPr lvl="0"/>
            <a:r>
              <a:rPr lang="en-MY" dirty="0" err="1"/>
              <a:t>Klik</a:t>
            </a:r>
            <a:r>
              <a:rPr lang="en-MY" dirty="0"/>
              <a:t> </a:t>
            </a:r>
            <a:r>
              <a:rPr lang="en-MY" dirty="0" err="1"/>
              <a:t>butang</a:t>
            </a:r>
            <a:r>
              <a:rPr lang="en-MY" dirty="0"/>
              <a:t> </a:t>
            </a:r>
            <a:r>
              <a:rPr lang="en-MY" b="1" dirty="0" err="1"/>
              <a:t>Serah</a:t>
            </a:r>
            <a:r>
              <a:rPr lang="en-MY" dirty="0"/>
              <a:t> </a:t>
            </a:r>
            <a:r>
              <a:rPr lang="en-MY" dirty="0" err="1"/>
              <a:t>untuk</a:t>
            </a:r>
            <a:r>
              <a:rPr lang="en-MY" dirty="0"/>
              <a:t> </a:t>
            </a:r>
            <a:r>
              <a:rPr lang="en-MY" dirty="0" err="1"/>
              <a:t>menyerahkan</a:t>
            </a:r>
            <a:r>
              <a:rPr lang="en-MY" dirty="0"/>
              <a:t> </a:t>
            </a:r>
            <a:r>
              <a:rPr lang="en-MY" dirty="0" err="1"/>
              <a:t>kepada</a:t>
            </a:r>
            <a:r>
              <a:rPr lang="en-MY" dirty="0"/>
              <a:t> </a:t>
            </a:r>
            <a:r>
              <a:rPr lang="en-MY" dirty="0" err="1"/>
              <a:t>Pelulus</a:t>
            </a:r>
            <a:r>
              <a:rPr lang="en-MY" dirty="0"/>
              <a:t> </a:t>
            </a:r>
            <a:r>
              <a:rPr lang="en-MY" dirty="0" err="1"/>
              <a:t>Kontrak</a:t>
            </a:r>
            <a:r>
              <a:rPr lang="en-MY" dirty="0"/>
              <a:t> </a:t>
            </a:r>
            <a:r>
              <a:rPr lang="en-MY" dirty="0" err="1"/>
              <a:t>untuk</a:t>
            </a:r>
            <a:r>
              <a:rPr lang="en-MY" dirty="0"/>
              <a:t> proses </a:t>
            </a:r>
            <a:r>
              <a:rPr lang="en-MY" dirty="0" err="1"/>
              <a:t>kelulusan</a:t>
            </a:r>
            <a:endParaRPr lang="en-MY" dirty="0"/>
          </a:p>
        </p:txBody>
      </p:sp>
      <p:sp>
        <p:nvSpPr>
          <p:cNvPr id="6" name="Rectangle 5"/>
          <p:cNvSpPr/>
          <p:nvPr/>
        </p:nvSpPr>
        <p:spPr>
          <a:xfrm>
            <a:off x="650681" y="2256646"/>
            <a:ext cx="6920947" cy="269194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Rectangle 6"/>
          <p:cNvSpPr/>
          <p:nvPr/>
        </p:nvSpPr>
        <p:spPr>
          <a:xfrm>
            <a:off x="2013250" y="3590146"/>
            <a:ext cx="5257800" cy="12192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Rectangle 7"/>
          <p:cNvSpPr/>
          <p:nvPr/>
        </p:nvSpPr>
        <p:spPr>
          <a:xfrm>
            <a:off x="2013250" y="2495550"/>
            <a:ext cx="5257800" cy="86599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7001946" y="2341661"/>
            <a:ext cx="304800" cy="307777"/>
          </a:xfrm>
          <a:prstGeom prst="rect">
            <a:avLst/>
          </a:prstGeom>
          <a:solidFill>
            <a:srgbClr val="FFFF00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7074671" y="3346903"/>
            <a:ext cx="304800" cy="307777"/>
          </a:xfrm>
          <a:prstGeom prst="rect">
            <a:avLst/>
          </a:prstGeom>
          <a:solidFill>
            <a:srgbClr val="FFFF00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752600" y="57149"/>
            <a:ext cx="6858000" cy="4890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chemeClr val="tx1"/>
                </a:solidFill>
                <a:ea typeface="Roboto Condensed" panose="020B0604020202020204" charset="0"/>
              </a:rPr>
              <a:t>Kemaskini</a:t>
            </a:r>
            <a:r>
              <a:rPr lang="en-US" sz="24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a typeface="Roboto Condensed" panose="020B0604020202020204" charset="0"/>
              </a:rPr>
              <a:t>Maklumat</a:t>
            </a:r>
            <a:r>
              <a:rPr lang="en-US" sz="24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a typeface="Roboto Condensed" panose="020B0604020202020204" charset="0"/>
              </a:rPr>
              <a:t>Pemenuhan</a:t>
            </a:r>
            <a:endParaRPr lang="en-US" sz="2400" dirty="0">
              <a:solidFill>
                <a:schemeClr val="tx1"/>
              </a:solidFill>
              <a:ea typeface="Roboto Condensed" panose="020B0604020202020204" charset="0"/>
            </a:endParaRPr>
          </a:p>
          <a:p>
            <a:pPr algn="ctr"/>
            <a:r>
              <a:rPr lang="en-US" sz="1800" dirty="0">
                <a:solidFill>
                  <a:schemeClr val="tx1"/>
                </a:solidFill>
                <a:ea typeface="Roboto Condensed" panose="020B0604020202020204" charset="0"/>
              </a:rPr>
              <a:t>[</a:t>
            </a:r>
            <a:r>
              <a:rPr lang="en-US" sz="1800" dirty="0" err="1">
                <a:solidFill>
                  <a:schemeClr val="tx1"/>
                </a:solidFill>
                <a:ea typeface="Roboto Condensed" panose="020B0604020202020204" charset="0"/>
              </a:rPr>
              <a:t>Pentadbir</a:t>
            </a:r>
            <a:r>
              <a:rPr lang="en-US" sz="18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ea typeface="Roboto Condensed" panose="020B0604020202020204" charset="0"/>
              </a:rPr>
              <a:t>Kontrak</a:t>
            </a:r>
            <a:r>
              <a:rPr lang="en-US" sz="1800" dirty="0">
                <a:solidFill>
                  <a:schemeClr val="tx1"/>
                </a:solidFill>
                <a:ea typeface="Roboto Condensed" panose="020B0604020202020204" charset="0"/>
              </a:rPr>
              <a:t> : </a:t>
            </a:r>
            <a:r>
              <a:rPr lang="en-US" sz="1800" dirty="0" err="1">
                <a:solidFill>
                  <a:schemeClr val="tx1"/>
                </a:solidFill>
                <a:ea typeface="Roboto Condensed" panose="020B0604020202020204" charset="0"/>
              </a:rPr>
              <a:t>Kontrak</a:t>
            </a:r>
            <a:r>
              <a:rPr lang="en-US" sz="18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ea typeface="Roboto Condensed" panose="020B0604020202020204" charset="0"/>
              </a:rPr>
              <a:t>Migrasi</a:t>
            </a:r>
            <a:r>
              <a:rPr lang="en-US" sz="1800" dirty="0">
                <a:solidFill>
                  <a:schemeClr val="tx1"/>
                </a:solidFill>
                <a:ea typeface="Roboto Condensed" panose="020B0604020202020204" charset="0"/>
              </a:rPr>
              <a:t> / </a:t>
            </a:r>
            <a:r>
              <a:rPr lang="en-US" sz="1800" dirty="0" err="1">
                <a:solidFill>
                  <a:schemeClr val="tx1"/>
                </a:solidFill>
                <a:ea typeface="Roboto Condensed" panose="020B0604020202020204" charset="0"/>
              </a:rPr>
              <a:t>Kontrak</a:t>
            </a:r>
            <a:r>
              <a:rPr lang="en-US" sz="1800" dirty="0">
                <a:solidFill>
                  <a:schemeClr val="tx1"/>
                </a:solidFill>
                <a:ea typeface="Roboto Condensed" panose="020B0604020202020204" charset="0"/>
              </a:rPr>
              <a:t> Baharu]</a:t>
            </a:r>
          </a:p>
        </p:txBody>
      </p:sp>
      <p:sp>
        <p:nvSpPr>
          <p:cNvPr id="12" name="Rectangle 11"/>
          <p:cNvSpPr/>
          <p:nvPr/>
        </p:nvSpPr>
        <p:spPr>
          <a:xfrm>
            <a:off x="2743200" y="3790950"/>
            <a:ext cx="2438400" cy="228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22372445"/>
      </p:ext>
    </p:extLst>
  </p:cSld>
  <p:clrMapOvr>
    <a:masterClrMapping/>
  </p:clrMapOvr>
  <p:transition>
    <p:fade thruBlk="1"/>
  </p:transition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37</a:t>
            </a:fld>
            <a:endParaRPr lang="en"/>
          </a:p>
        </p:txBody>
      </p:sp>
      <p:sp>
        <p:nvSpPr>
          <p:cNvPr id="5" name="TextBox 4"/>
          <p:cNvSpPr txBox="1"/>
          <p:nvPr/>
        </p:nvSpPr>
        <p:spPr>
          <a:xfrm>
            <a:off x="1413472" y="742950"/>
            <a:ext cx="7467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u="sng" dirty="0" err="1"/>
              <a:t>Tetapan</a:t>
            </a:r>
            <a:r>
              <a:rPr lang="en-US" b="1" u="sng" dirty="0"/>
              <a:t> </a:t>
            </a:r>
            <a:r>
              <a:rPr lang="en-US" b="1" u="sng" dirty="0" err="1"/>
              <a:t>Bekalan</a:t>
            </a:r>
            <a:r>
              <a:rPr lang="en-US" b="1" u="sng" dirty="0"/>
              <a:t> </a:t>
            </a:r>
            <a:r>
              <a:rPr lang="en-US" b="1" u="sng" dirty="0" err="1"/>
              <a:t>dan</a:t>
            </a:r>
            <a:r>
              <a:rPr lang="en-US" b="1" u="sng" dirty="0"/>
              <a:t> </a:t>
            </a:r>
            <a:r>
              <a:rPr lang="en-US" b="1" u="sng" dirty="0" err="1"/>
              <a:t>Perkhidmatan</a:t>
            </a:r>
            <a:r>
              <a:rPr lang="en-US" b="1" u="sng" dirty="0"/>
              <a:t>:</a:t>
            </a:r>
            <a:endParaRPr lang="en-MY" dirty="0"/>
          </a:p>
        </p:txBody>
      </p:sp>
      <p:sp>
        <p:nvSpPr>
          <p:cNvPr id="11" name="Rectangle 10"/>
          <p:cNvSpPr/>
          <p:nvPr/>
        </p:nvSpPr>
        <p:spPr>
          <a:xfrm>
            <a:off x="1752600" y="57149"/>
            <a:ext cx="6858000" cy="4890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chemeClr val="tx1"/>
                </a:solidFill>
                <a:ea typeface="Roboto Condensed" panose="020B0604020202020204" charset="0"/>
              </a:rPr>
              <a:t>Kemaskini</a:t>
            </a:r>
            <a:r>
              <a:rPr lang="en-US" sz="24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a typeface="Roboto Condensed" panose="020B0604020202020204" charset="0"/>
              </a:rPr>
              <a:t>Maklumat</a:t>
            </a:r>
            <a:r>
              <a:rPr lang="en-US" sz="24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a typeface="Roboto Condensed" panose="020B0604020202020204" charset="0"/>
              </a:rPr>
              <a:t>Pemenuhan</a:t>
            </a:r>
            <a:endParaRPr lang="en-US" sz="2400" dirty="0">
              <a:solidFill>
                <a:schemeClr val="tx1"/>
              </a:solidFill>
              <a:ea typeface="Roboto Condensed" panose="020B0604020202020204" charset="0"/>
            </a:endParaRPr>
          </a:p>
          <a:p>
            <a:pPr algn="ctr"/>
            <a:r>
              <a:rPr lang="en-US" sz="1800" dirty="0">
                <a:solidFill>
                  <a:schemeClr val="tx1"/>
                </a:solidFill>
                <a:ea typeface="Roboto Condensed" panose="020B0604020202020204" charset="0"/>
              </a:rPr>
              <a:t>[</a:t>
            </a:r>
            <a:r>
              <a:rPr lang="en-US" sz="1800" dirty="0" err="1">
                <a:solidFill>
                  <a:schemeClr val="tx1"/>
                </a:solidFill>
                <a:ea typeface="Roboto Condensed" panose="020B0604020202020204" charset="0"/>
              </a:rPr>
              <a:t>Pentadbir</a:t>
            </a:r>
            <a:r>
              <a:rPr lang="en-US" sz="18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ea typeface="Roboto Condensed" panose="020B0604020202020204" charset="0"/>
              </a:rPr>
              <a:t>Kontrak</a:t>
            </a:r>
            <a:r>
              <a:rPr lang="en-US" sz="1800" dirty="0">
                <a:solidFill>
                  <a:schemeClr val="tx1"/>
                </a:solidFill>
                <a:ea typeface="Roboto Condensed" panose="020B0604020202020204" charset="0"/>
              </a:rPr>
              <a:t> : </a:t>
            </a:r>
            <a:r>
              <a:rPr lang="en-US" sz="1800" dirty="0" err="1">
                <a:solidFill>
                  <a:schemeClr val="tx1"/>
                </a:solidFill>
                <a:ea typeface="Roboto Condensed" panose="020B0604020202020204" charset="0"/>
              </a:rPr>
              <a:t>Kontrak</a:t>
            </a:r>
            <a:r>
              <a:rPr lang="en-US" sz="18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ea typeface="Roboto Condensed" panose="020B0604020202020204" charset="0"/>
              </a:rPr>
              <a:t>Migrasi</a:t>
            </a:r>
            <a:r>
              <a:rPr lang="en-US" sz="1800" dirty="0">
                <a:solidFill>
                  <a:schemeClr val="tx1"/>
                </a:solidFill>
                <a:ea typeface="Roboto Condensed" panose="020B0604020202020204" charset="0"/>
              </a:rPr>
              <a:t> / </a:t>
            </a:r>
            <a:r>
              <a:rPr lang="en-US" sz="1800" dirty="0" err="1">
                <a:solidFill>
                  <a:schemeClr val="tx1"/>
                </a:solidFill>
                <a:ea typeface="Roboto Condensed" panose="020B0604020202020204" charset="0"/>
              </a:rPr>
              <a:t>Kontrak</a:t>
            </a:r>
            <a:r>
              <a:rPr lang="en-US" sz="1800" dirty="0">
                <a:solidFill>
                  <a:schemeClr val="tx1"/>
                </a:solidFill>
                <a:ea typeface="Roboto Condensed" panose="020B0604020202020204" charset="0"/>
              </a:rPr>
              <a:t> Baharu]</a:t>
            </a:r>
          </a:p>
        </p:txBody>
      </p:sp>
      <p:sp>
        <p:nvSpPr>
          <p:cNvPr id="12" name="Rectangle 11"/>
          <p:cNvSpPr/>
          <p:nvPr/>
        </p:nvSpPr>
        <p:spPr>
          <a:xfrm>
            <a:off x="2743200" y="3790950"/>
            <a:ext cx="2438400" cy="228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graphicFrame>
        <p:nvGraphicFramePr>
          <p:cNvPr id="14" name="Diagram 13"/>
          <p:cNvGraphicFramePr/>
          <p:nvPr>
            <p:extLst>
              <p:ext uri="{D42A27DB-BD31-4B8C-83A1-F6EECF244321}">
                <p14:modId xmlns:p14="http://schemas.microsoft.com/office/powerpoint/2010/main" val="4034660333"/>
              </p:ext>
            </p:extLst>
          </p:nvPr>
        </p:nvGraphicFramePr>
        <p:xfrm>
          <a:off x="1143000" y="971550"/>
          <a:ext cx="6477000" cy="3962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309122457"/>
      </p:ext>
    </p:extLst>
  </p:cSld>
  <p:clrMapOvr>
    <a:masterClrMapping/>
  </p:clrMapOvr>
  <p:transition>
    <p:fade thruBlk="1"/>
  </p:transition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38</a:t>
            </a:fld>
            <a:endParaRPr lang="en"/>
          </a:p>
        </p:txBody>
      </p:sp>
      <p:sp>
        <p:nvSpPr>
          <p:cNvPr id="6" name="Pentagon 5"/>
          <p:cNvSpPr/>
          <p:nvPr/>
        </p:nvSpPr>
        <p:spPr>
          <a:xfrm rot="5400000">
            <a:off x="485881" y="815287"/>
            <a:ext cx="565989" cy="990132"/>
          </a:xfrm>
          <a:prstGeom prst="homePlat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endParaRPr lang="en-US" sz="1100" dirty="0">
              <a:latin typeface="Century Gothic" panose="020B0502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6081" y="1007173"/>
            <a:ext cx="1284822" cy="40780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sz="1100" dirty="0" err="1">
                <a:solidFill>
                  <a:srgbClr val="FFFF00"/>
                </a:solidFill>
              </a:rPr>
              <a:t>Kontrak</a:t>
            </a:r>
            <a:r>
              <a:rPr lang="en-US" sz="1100" dirty="0">
                <a:solidFill>
                  <a:srgbClr val="FFFF00"/>
                </a:solidFill>
              </a:rPr>
              <a:t> </a:t>
            </a:r>
          </a:p>
          <a:p>
            <a:pPr algn="ctr"/>
            <a:r>
              <a:rPr lang="en-US" sz="1100" dirty="0" err="1">
                <a:solidFill>
                  <a:srgbClr val="FFFF00"/>
                </a:solidFill>
              </a:rPr>
              <a:t>Migrasi</a:t>
            </a:r>
            <a:endParaRPr lang="en-US" sz="1100" dirty="0">
              <a:solidFill>
                <a:srgbClr val="FFFF0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88349" y="1964289"/>
            <a:ext cx="2496402" cy="1979061"/>
          </a:xfrm>
          <a:prstGeom prst="rect">
            <a:avLst/>
          </a:prstGeom>
          <a:solidFill>
            <a:schemeClr val="bg1"/>
          </a:solidFill>
          <a:ln>
            <a:solidFill>
              <a:srgbClr val="03BAFB"/>
            </a:solidFill>
          </a:ln>
          <a:effectLst>
            <a:outerShdw blurRad="50800" dist="38100" dir="2700000" algn="tl" rotWithShape="0">
              <a:prstClr val="black">
                <a:alpha val="80000"/>
              </a:prstClr>
            </a:outerShdw>
          </a:effectLst>
          <a:scene3d>
            <a:camera prst="orthographicFront"/>
            <a:lightRig rig="threePt" dir="t">
              <a:rot lat="0" lon="0" rev="600000"/>
            </a:lightRig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ound Diagonal Corner Rectangle 8"/>
          <p:cNvSpPr/>
          <p:nvPr/>
        </p:nvSpPr>
        <p:spPr>
          <a:xfrm>
            <a:off x="228600" y="2013623"/>
            <a:ext cx="1734402" cy="306467"/>
          </a:xfrm>
          <a:prstGeom prst="round2Diag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algn="r"/>
            <a:r>
              <a:rPr lang="en-US" sz="1200" b="1" dirty="0" err="1">
                <a:solidFill>
                  <a:schemeClr val="bg1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Pentadbir</a:t>
            </a:r>
            <a:r>
              <a:rPr lang="en-US" sz="1200" b="1" dirty="0">
                <a:solidFill>
                  <a:schemeClr val="bg1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 </a:t>
            </a:r>
            <a:r>
              <a:rPr lang="en-US" sz="1200" b="1" dirty="0" err="1">
                <a:solidFill>
                  <a:schemeClr val="bg1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Kontrak</a:t>
            </a:r>
            <a:endParaRPr lang="en-MY" sz="1200" b="1" i="1" dirty="0">
              <a:solidFill>
                <a:schemeClr val="bg1"/>
              </a:solidFill>
              <a:latin typeface="Century Gothic" panose="020B0502020202020204" pitchFamily="34" charset="0"/>
              <a:cs typeface="helvetica" panose="020B0604020202020204" pitchFamily="34" charset="0"/>
            </a:endParaRPr>
          </a:p>
        </p:txBody>
      </p:sp>
      <p:cxnSp>
        <p:nvCxnSpPr>
          <p:cNvPr id="11" name="Straight Arrow Connector 10"/>
          <p:cNvCxnSpPr>
            <a:stCxn id="6" idx="3"/>
          </p:cNvCxnSpPr>
          <p:nvPr/>
        </p:nvCxnSpPr>
        <p:spPr>
          <a:xfrm>
            <a:off x="768876" y="1593348"/>
            <a:ext cx="0" cy="362332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134202" y="1659489"/>
            <a:ext cx="2685198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199599" y="2362968"/>
            <a:ext cx="24964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 err="1"/>
              <a:t>Membuat</a:t>
            </a:r>
            <a:r>
              <a:rPr lang="en-US" sz="1200" dirty="0"/>
              <a:t> </a:t>
            </a:r>
            <a:r>
              <a:rPr lang="en-US" sz="1200" b="1" dirty="0" err="1"/>
              <a:t>Carian</a:t>
            </a:r>
            <a:r>
              <a:rPr lang="en-US" sz="1200" b="1" dirty="0"/>
              <a:t> </a:t>
            </a:r>
            <a:r>
              <a:rPr lang="en-US" sz="1200" b="1" dirty="0" err="1"/>
              <a:t>Kontrak</a:t>
            </a:r>
            <a:r>
              <a:rPr lang="en-US" sz="1200" b="1" dirty="0"/>
              <a:t> </a:t>
            </a:r>
            <a:r>
              <a:rPr lang="en-US" sz="1200" dirty="0"/>
              <a:t>(</a:t>
            </a:r>
            <a:r>
              <a:rPr lang="en-US" sz="1200" dirty="0" err="1"/>
              <a:t>kontrak</a:t>
            </a:r>
            <a:r>
              <a:rPr lang="en-US" sz="1200" dirty="0"/>
              <a:t> </a:t>
            </a:r>
            <a:r>
              <a:rPr lang="en-US" sz="1200" dirty="0" err="1"/>
              <a:t>migrasi</a:t>
            </a:r>
            <a:r>
              <a:rPr lang="en-US" sz="1200" dirty="0"/>
              <a:t>) / </a:t>
            </a:r>
            <a:r>
              <a:rPr lang="en-US" sz="1200" dirty="0" err="1"/>
              <a:t>memilih</a:t>
            </a:r>
            <a:r>
              <a:rPr lang="en-US" sz="1200" dirty="0"/>
              <a:t> </a:t>
            </a:r>
            <a:r>
              <a:rPr lang="en-US" sz="1200" dirty="0" err="1"/>
              <a:t>kontrak</a:t>
            </a:r>
            <a:r>
              <a:rPr lang="en-US" sz="1200" dirty="0"/>
              <a:t> di </a:t>
            </a:r>
            <a:r>
              <a:rPr lang="en-US" sz="1200" b="1" dirty="0" err="1"/>
              <a:t>Senarai</a:t>
            </a:r>
            <a:r>
              <a:rPr lang="en-US" sz="1200" b="1" dirty="0"/>
              <a:t> </a:t>
            </a:r>
            <a:r>
              <a:rPr lang="en-US" sz="1200" b="1" dirty="0" err="1"/>
              <a:t>Tugasan</a:t>
            </a:r>
            <a:r>
              <a:rPr lang="en-US" sz="1200" b="1" dirty="0"/>
              <a:t> </a:t>
            </a:r>
            <a:r>
              <a:rPr lang="en-US" sz="1200" dirty="0"/>
              <a:t>(</a:t>
            </a:r>
            <a:r>
              <a:rPr lang="en-US" sz="1200" dirty="0" err="1"/>
              <a:t>kontrak</a:t>
            </a:r>
            <a:r>
              <a:rPr lang="en-US" sz="1200" dirty="0"/>
              <a:t> </a:t>
            </a:r>
            <a:r>
              <a:rPr lang="en-US" sz="1200" dirty="0" err="1"/>
              <a:t>baharu</a:t>
            </a:r>
            <a:r>
              <a:rPr lang="en-US" sz="1200" dirty="0"/>
              <a:t>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 err="1"/>
              <a:t>Mengemaskini</a:t>
            </a:r>
            <a:r>
              <a:rPr lang="en-US" sz="1200" dirty="0"/>
              <a:t> </a:t>
            </a:r>
            <a:r>
              <a:rPr lang="en-US" sz="1200" dirty="0" err="1"/>
              <a:t>Maklumat</a:t>
            </a:r>
            <a:r>
              <a:rPr lang="en-US" sz="1200" dirty="0"/>
              <a:t> </a:t>
            </a:r>
            <a:r>
              <a:rPr lang="en-US" sz="1200" dirty="0" err="1"/>
              <a:t>Pemenuhan</a:t>
            </a:r>
            <a:endParaRPr lang="en-US" sz="120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 err="1"/>
              <a:t>Menyerahkan</a:t>
            </a:r>
            <a:r>
              <a:rPr lang="en-US" sz="1200" dirty="0"/>
              <a:t> </a:t>
            </a:r>
            <a:r>
              <a:rPr lang="en-US" sz="1200" dirty="0" err="1"/>
              <a:t>kepada</a:t>
            </a:r>
            <a:r>
              <a:rPr lang="en-US" sz="1200" dirty="0"/>
              <a:t> </a:t>
            </a:r>
            <a:r>
              <a:rPr lang="en-US" sz="1200" dirty="0" err="1"/>
              <a:t>Pelulus</a:t>
            </a:r>
            <a:r>
              <a:rPr lang="en-US" sz="1200" dirty="0"/>
              <a:t> </a:t>
            </a:r>
            <a:r>
              <a:rPr lang="en-US" sz="1200" dirty="0" err="1"/>
              <a:t>Kontrak</a:t>
            </a:r>
            <a:r>
              <a:rPr lang="en-US" sz="1200" dirty="0"/>
              <a:t> </a:t>
            </a:r>
            <a:r>
              <a:rPr lang="en-US" sz="1200" dirty="0" err="1"/>
              <a:t>untuk</a:t>
            </a:r>
            <a:r>
              <a:rPr lang="en-US" sz="1200" dirty="0"/>
              <a:t> </a:t>
            </a:r>
            <a:r>
              <a:rPr lang="en-US" sz="1200" dirty="0" err="1"/>
              <a:t>kelulusan</a:t>
            </a:r>
            <a:endParaRPr lang="en-US" dirty="0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6620" y="1971219"/>
            <a:ext cx="523283" cy="510778"/>
          </a:xfrm>
          <a:prstGeom prst="rect">
            <a:avLst/>
          </a:prstGeom>
        </p:spPr>
      </p:pic>
      <p:sp>
        <p:nvSpPr>
          <p:cNvPr id="27" name="Rectangle 26"/>
          <p:cNvSpPr/>
          <p:nvPr/>
        </p:nvSpPr>
        <p:spPr>
          <a:xfrm>
            <a:off x="3271983" y="1989161"/>
            <a:ext cx="2165287" cy="1979061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8" name="Round Diagonal Corner Rectangle 27"/>
          <p:cNvSpPr/>
          <p:nvPr/>
        </p:nvSpPr>
        <p:spPr>
          <a:xfrm>
            <a:off x="3362081" y="2038495"/>
            <a:ext cx="1433903" cy="306467"/>
          </a:xfrm>
          <a:prstGeom prst="round2Diag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 algn="r"/>
            <a:r>
              <a:rPr lang="en-US" sz="1200" b="1" dirty="0" err="1">
                <a:solidFill>
                  <a:schemeClr val="bg1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Pelulus</a:t>
            </a:r>
            <a:r>
              <a:rPr lang="en-US" sz="1200" b="1" dirty="0">
                <a:solidFill>
                  <a:schemeClr val="bg1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 </a:t>
            </a:r>
            <a:r>
              <a:rPr lang="en-US" sz="1200" b="1" dirty="0" err="1">
                <a:solidFill>
                  <a:schemeClr val="bg1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Kontrak</a:t>
            </a:r>
            <a:endParaRPr lang="en-MY" sz="1200" b="1" i="1" dirty="0">
              <a:solidFill>
                <a:schemeClr val="bg1"/>
              </a:solidFill>
              <a:latin typeface="Century Gothic" panose="020B0502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31" name="Right Arrow 30"/>
          <p:cNvSpPr/>
          <p:nvPr/>
        </p:nvSpPr>
        <p:spPr>
          <a:xfrm>
            <a:off x="2743200" y="2738232"/>
            <a:ext cx="447392" cy="381000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2" name="Picture 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2184" y="1999675"/>
            <a:ext cx="504756" cy="511231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3303670" y="2586354"/>
            <a:ext cx="2133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MY" dirty="0" err="1"/>
              <a:t>Menyemak</a:t>
            </a:r>
            <a:r>
              <a:rPr lang="en-MY" dirty="0"/>
              <a:t> / </a:t>
            </a:r>
            <a:r>
              <a:rPr lang="en-MY" dirty="0" err="1"/>
              <a:t>kemas</a:t>
            </a:r>
            <a:r>
              <a:rPr lang="en-MY" dirty="0"/>
              <a:t> </a:t>
            </a:r>
            <a:r>
              <a:rPr lang="en-MY" dirty="0" err="1"/>
              <a:t>kini</a:t>
            </a:r>
            <a:r>
              <a:rPr lang="en-MY" dirty="0"/>
              <a:t> </a:t>
            </a:r>
            <a:r>
              <a:rPr lang="en-MY" dirty="0" err="1"/>
              <a:t>dan</a:t>
            </a:r>
            <a:r>
              <a:rPr lang="en-MY" dirty="0"/>
              <a:t> </a:t>
            </a:r>
            <a:r>
              <a:rPr lang="en-MY" dirty="0" err="1"/>
              <a:t>meluluskan</a:t>
            </a:r>
            <a:r>
              <a:rPr lang="en-MY" dirty="0"/>
              <a:t> </a:t>
            </a:r>
            <a:r>
              <a:rPr lang="en-MY" dirty="0" err="1"/>
              <a:t>Maklumat</a:t>
            </a:r>
            <a:r>
              <a:rPr lang="en-MY" dirty="0"/>
              <a:t> </a:t>
            </a:r>
            <a:r>
              <a:rPr lang="en-MY" dirty="0" err="1"/>
              <a:t>Pemenuhan</a:t>
            </a:r>
            <a:r>
              <a:rPr lang="en-MY" dirty="0"/>
              <a:t> </a:t>
            </a:r>
          </a:p>
          <a:p>
            <a:endParaRPr lang="en-US" dirty="0"/>
          </a:p>
        </p:txBody>
      </p:sp>
      <p:sp>
        <p:nvSpPr>
          <p:cNvPr id="34" name="Diamond 33">
            <a:hlinkClick r:id="rId4" action="ppaction://hlinksldjump"/>
          </p:cNvPr>
          <p:cNvSpPr/>
          <p:nvPr/>
        </p:nvSpPr>
        <p:spPr>
          <a:xfrm>
            <a:off x="5976796" y="2609346"/>
            <a:ext cx="1285036" cy="638771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1200" dirty="0">
                <a:solidFill>
                  <a:prstClr val="white"/>
                </a:solidFill>
              </a:rPr>
              <a:t>Lulus?</a:t>
            </a:r>
            <a:endParaRPr lang="en-MY" sz="1200" dirty="0">
              <a:solidFill>
                <a:prstClr val="white"/>
              </a:solidFill>
            </a:endParaRPr>
          </a:p>
        </p:txBody>
      </p:sp>
      <p:sp>
        <p:nvSpPr>
          <p:cNvPr id="35" name="Right Arrow 34"/>
          <p:cNvSpPr/>
          <p:nvPr/>
        </p:nvSpPr>
        <p:spPr>
          <a:xfrm>
            <a:off x="5486400" y="2738232"/>
            <a:ext cx="457200" cy="381000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5" name="Elbow Connector 44"/>
          <p:cNvCxnSpPr/>
          <p:nvPr/>
        </p:nvCxnSpPr>
        <p:spPr>
          <a:xfrm rot="10800000" flipV="1">
            <a:off x="1391503" y="3248117"/>
            <a:ext cx="5220953" cy="1141492"/>
          </a:xfrm>
          <a:prstGeom prst="bentConnector3">
            <a:avLst>
              <a:gd name="adj1" fmla="val -28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/>
          <p:nvPr/>
        </p:nvCxnSpPr>
        <p:spPr>
          <a:xfrm flipV="1">
            <a:off x="1391547" y="3943350"/>
            <a:ext cx="0" cy="4572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6136394" y="3232018"/>
            <a:ext cx="457200" cy="2077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sz="900" b="1" dirty="0" err="1">
                <a:solidFill>
                  <a:schemeClr val="tx1"/>
                </a:solidFill>
              </a:rPr>
              <a:t>Tidak</a:t>
            </a:r>
            <a:endParaRPr lang="en-US" sz="900" b="1" dirty="0">
              <a:solidFill>
                <a:schemeClr val="tx1"/>
              </a:solidFill>
            </a:endParaRPr>
          </a:p>
        </p:txBody>
      </p:sp>
      <p:sp>
        <p:nvSpPr>
          <p:cNvPr id="61" name="Pentagon 60"/>
          <p:cNvSpPr/>
          <p:nvPr/>
        </p:nvSpPr>
        <p:spPr>
          <a:xfrm rot="5400000">
            <a:off x="8099215" y="3251350"/>
            <a:ext cx="539835" cy="1264249"/>
          </a:xfrm>
          <a:prstGeom prst="homePlate">
            <a:avLst>
              <a:gd name="adj" fmla="val 51677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endParaRPr lang="en-US" sz="1100" dirty="0">
              <a:latin typeface="Century Gothic" panose="020B0502020202020204" pitchFamily="34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7712193" y="3613558"/>
            <a:ext cx="1346921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dirty="0" err="1">
                <a:solidFill>
                  <a:srgbClr val="FFFF00"/>
                </a:solidFill>
              </a:rPr>
              <a:t>Pemenuhan</a:t>
            </a:r>
            <a:endParaRPr lang="en-US" dirty="0">
              <a:solidFill>
                <a:srgbClr val="FFFF00"/>
              </a:solidFill>
            </a:endParaRPr>
          </a:p>
        </p:txBody>
      </p:sp>
      <p:cxnSp>
        <p:nvCxnSpPr>
          <p:cNvPr id="64" name="Straight Connector 63"/>
          <p:cNvCxnSpPr/>
          <p:nvPr/>
        </p:nvCxnSpPr>
        <p:spPr>
          <a:xfrm>
            <a:off x="7368614" y="3488292"/>
            <a:ext cx="1764235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Arrow Connector 68"/>
          <p:cNvCxnSpPr/>
          <p:nvPr/>
        </p:nvCxnSpPr>
        <p:spPr>
          <a:xfrm>
            <a:off x="8339571" y="3222624"/>
            <a:ext cx="0" cy="390934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Box 69"/>
          <p:cNvSpPr txBox="1"/>
          <p:nvPr/>
        </p:nvSpPr>
        <p:spPr>
          <a:xfrm>
            <a:off x="7224466" y="2659443"/>
            <a:ext cx="348871" cy="2077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sz="900" b="1" dirty="0" err="1">
                <a:solidFill>
                  <a:schemeClr val="tx1"/>
                </a:solidFill>
              </a:rPr>
              <a:t>Ya</a:t>
            </a:r>
            <a:endParaRPr lang="en-US" sz="900" b="1" dirty="0">
              <a:solidFill>
                <a:schemeClr val="tx1"/>
              </a:solidFill>
            </a:endParaRPr>
          </a:p>
        </p:txBody>
      </p:sp>
      <p:cxnSp>
        <p:nvCxnSpPr>
          <p:cNvPr id="75" name="Straight Arrow Connector 74"/>
          <p:cNvCxnSpPr/>
          <p:nvPr/>
        </p:nvCxnSpPr>
        <p:spPr>
          <a:xfrm>
            <a:off x="7261832" y="2924139"/>
            <a:ext cx="353215" cy="1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Oval 75"/>
          <p:cNvSpPr/>
          <p:nvPr/>
        </p:nvSpPr>
        <p:spPr>
          <a:xfrm>
            <a:off x="8174034" y="1027357"/>
            <a:ext cx="331075" cy="26604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1200" dirty="0"/>
              <a:t>A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7345960" y="953312"/>
            <a:ext cx="9966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/>
              <a:t>Kemaskini</a:t>
            </a:r>
            <a:r>
              <a:rPr lang="en-US" sz="1200" dirty="0"/>
              <a:t> </a:t>
            </a:r>
            <a:r>
              <a:rPr lang="en-US" sz="1200" dirty="0" err="1"/>
              <a:t>Perjanjian</a:t>
            </a:r>
            <a:endParaRPr lang="en-US" sz="1200" dirty="0"/>
          </a:p>
        </p:txBody>
      </p:sp>
      <p:sp>
        <p:nvSpPr>
          <p:cNvPr id="81" name="Diamond 80">
            <a:hlinkClick r:id="rId4" action="ppaction://hlinksldjump"/>
          </p:cNvPr>
          <p:cNvSpPr/>
          <p:nvPr/>
        </p:nvSpPr>
        <p:spPr>
          <a:xfrm>
            <a:off x="7599743" y="2617958"/>
            <a:ext cx="1479660" cy="638771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MY" sz="1200" dirty="0">
              <a:solidFill>
                <a:prstClr val="white"/>
              </a:solidFill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7844273" y="2609346"/>
            <a:ext cx="10827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Ada </a:t>
            </a:r>
            <a:r>
              <a:rPr lang="en-US" dirty="0" err="1">
                <a:solidFill>
                  <a:schemeClr val="bg1"/>
                </a:solidFill>
              </a:rPr>
              <a:t>Perjanjian</a:t>
            </a:r>
            <a:r>
              <a:rPr lang="en-US" dirty="0">
                <a:solidFill>
                  <a:schemeClr val="bg1"/>
                </a:solidFill>
              </a:rPr>
              <a:t>?</a:t>
            </a:r>
          </a:p>
        </p:txBody>
      </p:sp>
      <p:cxnSp>
        <p:nvCxnSpPr>
          <p:cNvPr id="89" name="Straight Arrow Connector 88"/>
          <p:cNvCxnSpPr>
            <a:endCxn id="76" idx="4"/>
          </p:cNvCxnSpPr>
          <p:nvPr/>
        </p:nvCxnSpPr>
        <p:spPr>
          <a:xfrm flipH="1" flipV="1">
            <a:off x="8339572" y="1293402"/>
            <a:ext cx="1" cy="1324556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TextBox 93"/>
          <p:cNvSpPr txBox="1"/>
          <p:nvPr/>
        </p:nvSpPr>
        <p:spPr>
          <a:xfrm>
            <a:off x="7924800" y="2303157"/>
            <a:ext cx="348871" cy="2077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sz="900" b="1" dirty="0" err="1">
                <a:solidFill>
                  <a:schemeClr val="tx1"/>
                </a:solidFill>
              </a:rPr>
              <a:t>Ya</a:t>
            </a:r>
            <a:endParaRPr lang="en-US" sz="900" b="1" dirty="0">
              <a:solidFill>
                <a:schemeClr val="tx1"/>
              </a:solidFill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7870635" y="3280543"/>
            <a:ext cx="457200" cy="2077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sz="900" b="1" dirty="0" err="1">
                <a:solidFill>
                  <a:schemeClr val="tx1"/>
                </a:solidFill>
              </a:rPr>
              <a:t>Tidak</a:t>
            </a:r>
            <a:endParaRPr lang="en-US" sz="900" b="1" dirty="0">
              <a:solidFill>
                <a:schemeClr val="tx1"/>
              </a:solidFill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6787031" y="3853879"/>
            <a:ext cx="141567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sz="900" b="1" dirty="0">
                <a:solidFill>
                  <a:srgbClr val="FF0000"/>
                </a:solidFill>
              </a:rPr>
              <a:t>Status </a:t>
            </a:r>
            <a:r>
              <a:rPr lang="en-US" sz="900" b="1" dirty="0" err="1">
                <a:solidFill>
                  <a:srgbClr val="FF0000"/>
                </a:solidFill>
              </a:rPr>
              <a:t>Pengurusan</a:t>
            </a:r>
            <a:r>
              <a:rPr lang="en-US" sz="900" b="1" dirty="0">
                <a:solidFill>
                  <a:srgbClr val="FF0000"/>
                </a:solidFill>
              </a:rPr>
              <a:t> </a:t>
            </a:r>
            <a:r>
              <a:rPr lang="en-US" sz="900" b="1" dirty="0" err="1">
                <a:solidFill>
                  <a:srgbClr val="FF0000"/>
                </a:solidFill>
              </a:rPr>
              <a:t>Kontrak</a:t>
            </a:r>
            <a:r>
              <a:rPr lang="en-US" sz="900" b="1" dirty="0">
                <a:solidFill>
                  <a:srgbClr val="FF0000"/>
                </a:solidFill>
              </a:rPr>
              <a:t> = “</a:t>
            </a:r>
            <a:r>
              <a:rPr lang="en-US" sz="900" b="1" dirty="0" err="1">
                <a:solidFill>
                  <a:srgbClr val="FF0000"/>
                </a:solidFill>
              </a:rPr>
              <a:t>Lengkap</a:t>
            </a:r>
            <a:r>
              <a:rPr lang="en-US" sz="900" b="1" dirty="0">
                <a:solidFill>
                  <a:srgbClr val="FF0000"/>
                </a:solidFill>
              </a:rPr>
              <a:t>”</a:t>
            </a:r>
          </a:p>
        </p:txBody>
      </p:sp>
      <p:sp>
        <p:nvSpPr>
          <p:cNvPr id="100" name="Title 1"/>
          <p:cNvSpPr txBox="1">
            <a:spLocks/>
          </p:cNvSpPr>
          <p:nvPr/>
        </p:nvSpPr>
        <p:spPr>
          <a:xfrm>
            <a:off x="2209800" y="57150"/>
            <a:ext cx="6553200" cy="344557"/>
          </a:xfrm>
          <a:prstGeom prst="rect">
            <a:avLst/>
          </a:prstGeom>
        </p:spPr>
        <p:txBody>
          <a:bodyPr vert="horz" lIns="68580" tIns="34290" rIns="68580" bIns="34290" rtlCol="0" anchor="t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500" b="1" dirty="0">
                <a:ea typeface="Arial Unicode MS" panose="020B0604020202020204" pitchFamily="34" charset="-128"/>
                <a:cs typeface="helvetica" panose="020B0604020202020204" pitchFamily="34" charset="0"/>
              </a:rPr>
              <a:t>Proses </a:t>
            </a:r>
            <a:r>
              <a:rPr lang="en-US" sz="1500" b="1" dirty="0" err="1">
                <a:cs typeface="helvetica" panose="020B0604020202020204" pitchFamily="34" charset="0"/>
              </a:rPr>
              <a:t>Kemaskini</a:t>
            </a:r>
            <a:r>
              <a:rPr lang="en-US" sz="1500" b="1" dirty="0">
                <a:cs typeface="helvetica" panose="020B0604020202020204" pitchFamily="34" charset="0"/>
              </a:rPr>
              <a:t> </a:t>
            </a:r>
            <a:r>
              <a:rPr lang="en-US" sz="1500" b="1" dirty="0" err="1">
                <a:cs typeface="helvetica" panose="020B0604020202020204" pitchFamily="34" charset="0"/>
              </a:rPr>
              <a:t>Maklumat</a:t>
            </a:r>
            <a:r>
              <a:rPr lang="en-US" sz="1500" b="1" dirty="0">
                <a:cs typeface="helvetica" panose="020B0604020202020204" pitchFamily="34" charset="0"/>
              </a:rPr>
              <a:t> </a:t>
            </a:r>
            <a:r>
              <a:rPr lang="en-US" sz="1500" b="1" dirty="0" err="1">
                <a:cs typeface="helvetica" panose="020B0604020202020204" pitchFamily="34" charset="0"/>
              </a:rPr>
              <a:t>Pemenuhan</a:t>
            </a:r>
            <a:r>
              <a:rPr lang="en-US" sz="1500" b="1" dirty="0">
                <a:cs typeface="helvetica" panose="020B0604020202020204" pitchFamily="34" charset="0"/>
              </a:rPr>
              <a:t> (FD</a:t>
            </a:r>
            <a:r>
              <a:rPr lang="en-US" sz="1500" b="1" i="1" dirty="0">
                <a:cs typeface="helvetica" panose="020B0604020202020204" pitchFamily="34" charset="0"/>
              </a:rPr>
              <a:t>-</a:t>
            </a:r>
            <a:r>
              <a:rPr lang="en-US" sz="1500" b="1" i="1" dirty="0" err="1">
                <a:cs typeface="helvetica" panose="020B0604020202020204" pitchFamily="34" charset="0"/>
              </a:rPr>
              <a:t>Fulfilment</a:t>
            </a:r>
            <a:r>
              <a:rPr lang="en-US" sz="1500" b="1" i="1" dirty="0">
                <a:cs typeface="helvetica" panose="020B0604020202020204" pitchFamily="34" charset="0"/>
              </a:rPr>
              <a:t> Details</a:t>
            </a:r>
            <a:r>
              <a:rPr lang="en-US" sz="1500" b="1" dirty="0">
                <a:cs typeface="helvetica" panose="020B0604020202020204" pitchFamily="34" charset="0"/>
              </a:rPr>
              <a:t>) </a:t>
            </a:r>
            <a:endParaRPr lang="en-US" sz="1500" b="1" dirty="0">
              <a:ea typeface="Arial Unicode MS" panose="020B0604020202020204" pitchFamily="34" charset="-128"/>
              <a:cs typeface="helvetica" panose="020B0604020202020204" pitchFamily="34" charset="0"/>
            </a:endParaRPr>
          </a:p>
          <a:p>
            <a:pPr algn="l"/>
            <a:endParaRPr lang="en-US" sz="1500" b="1" dirty="0">
              <a:cs typeface="helvetica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124200" y="1885950"/>
            <a:ext cx="2438400" cy="22098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TextBox 42"/>
          <p:cNvSpPr txBox="1"/>
          <p:nvPr/>
        </p:nvSpPr>
        <p:spPr>
          <a:xfrm>
            <a:off x="1293366" y="1076389"/>
            <a:ext cx="439002" cy="2077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sz="900" b="1" dirty="0" err="1">
                <a:solidFill>
                  <a:schemeClr val="tx1"/>
                </a:solidFill>
              </a:rPr>
              <a:t>Atau</a:t>
            </a:r>
            <a:endParaRPr lang="en-US" sz="900" b="1" dirty="0">
              <a:solidFill>
                <a:schemeClr val="tx1"/>
              </a:solidFill>
            </a:endParaRPr>
          </a:p>
        </p:txBody>
      </p:sp>
      <p:sp>
        <p:nvSpPr>
          <p:cNvPr id="49" name="Pentagon 48"/>
          <p:cNvSpPr/>
          <p:nvPr/>
        </p:nvSpPr>
        <p:spPr>
          <a:xfrm rot="5400000">
            <a:off x="1864861" y="818358"/>
            <a:ext cx="565989" cy="990132"/>
          </a:xfrm>
          <a:prstGeom prst="homePlat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endParaRPr lang="en-US" sz="1100" dirty="0">
              <a:latin typeface="Century Gothic" panose="020B0502020202020204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1505444" y="1034019"/>
            <a:ext cx="1284822" cy="40780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sz="1100" dirty="0">
                <a:solidFill>
                  <a:srgbClr val="FFFF00"/>
                </a:solidFill>
              </a:rPr>
              <a:t>SST </a:t>
            </a:r>
            <a:r>
              <a:rPr lang="en-US" sz="1100" dirty="0" err="1">
                <a:solidFill>
                  <a:srgbClr val="FFFF00"/>
                </a:solidFill>
              </a:rPr>
              <a:t>Sistem</a:t>
            </a:r>
            <a:r>
              <a:rPr lang="en-US" sz="1100" dirty="0">
                <a:solidFill>
                  <a:srgbClr val="FFFF00"/>
                </a:solidFill>
              </a:rPr>
              <a:t> </a:t>
            </a:r>
          </a:p>
          <a:p>
            <a:pPr algn="ctr"/>
            <a:r>
              <a:rPr lang="en-US" sz="1100" dirty="0" err="1">
                <a:solidFill>
                  <a:srgbClr val="FFFF00"/>
                </a:solidFill>
              </a:rPr>
              <a:t>eP</a:t>
            </a:r>
            <a:r>
              <a:rPr lang="en-US" sz="1100" dirty="0">
                <a:solidFill>
                  <a:srgbClr val="FFFF00"/>
                </a:solidFill>
              </a:rPr>
              <a:t> Baharu</a:t>
            </a:r>
          </a:p>
        </p:txBody>
      </p:sp>
      <p:cxnSp>
        <p:nvCxnSpPr>
          <p:cNvPr id="53" name="Straight Arrow Connector 52"/>
          <p:cNvCxnSpPr/>
          <p:nvPr/>
        </p:nvCxnSpPr>
        <p:spPr>
          <a:xfrm>
            <a:off x="2147855" y="1596419"/>
            <a:ext cx="0" cy="359261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2038210304"/>
      </p:ext>
    </p:extLst>
  </p:cSld>
  <p:clrMapOvr>
    <a:masterClrMapping/>
  </p:clrMapOvr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39</a:t>
            </a:fld>
            <a:endParaRPr lang="en"/>
          </a:p>
        </p:txBody>
      </p:sp>
      <p:sp>
        <p:nvSpPr>
          <p:cNvPr id="5" name="TextBox 4"/>
          <p:cNvSpPr txBox="1"/>
          <p:nvPr/>
        </p:nvSpPr>
        <p:spPr>
          <a:xfrm>
            <a:off x="440634" y="607799"/>
            <a:ext cx="74676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MY" b="1" u="sng" dirty="0" err="1"/>
              <a:t>Langkah</a:t>
            </a:r>
            <a:r>
              <a:rPr lang="en-MY" b="1" u="sng" dirty="0"/>
              <a:t> 1</a:t>
            </a:r>
          </a:p>
          <a:p>
            <a:pPr marL="342900" lvl="0" indent="-342900">
              <a:buFont typeface="+mj-lt"/>
              <a:buAutoNum type="arabicPeriod"/>
            </a:pPr>
            <a:r>
              <a:rPr lang="en-MY" dirty="0" err="1"/>
              <a:t>Pelulus</a:t>
            </a:r>
            <a:r>
              <a:rPr lang="en-MY" dirty="0"/>
              <a:t> </a:t>
            </a:r>
            <a:r>
              <a:rPr lang="en-MY" dirty="0" err="1"/>
              <a:t>Kontrak</a:t>
            </a:r>
            <a:r>
              <a:rPr lang="en-MY" dirty="0"/>
              <a:t> </a:t>
            </a:r>
            <a:r>
              <a:rPr lang="en-MY" dirty="0" err="1"/>
              <a:t>akan</a:t>
            </a:r>
            <a:r>
              <a:rPr lang="en-MY" dirty="0"/>
              <a:t> </a:t>
            </a:r>
            <a:r>
              <a:rPr lang="en-MY" dirty="0" err="1"/>
              <a:t>menyemak</a:t>
            </a:r>
            <a:r>
              <a:rPr lang="en-MY" dirty="0"/>
              <a:t> </a:t>
            </a:r>
            <a:r>
              <a:rPr lang="en-MY" dirty="0" err="1"/>
              <a:t>maklumat</a:t>
            </a:r>
            <a:r>
              <a:rPr lang="en-MY" dirty="0"/>
              <a:t> yang </a:t>
            </a:r>
            <a:r>
              <a:rPr lang="en-MY" dirty="0" err="1"/>
              <a:t>dikemaskini</a:t>
            </a:r>
            <a:r>
              <a:rPr lang="en-MY" dirty="0"/>
              <a:t> </a:t>
            </a:r>
            <a:r>
              <a:rPr lang="en-MY" dirty="0" err="1"/>
              <a:t>oleh</a:t>
            </a:r>
            <a:r>
              <a:rPr lang="en-MY" dirty="0"/>
              <a:t> </a:t>
            </a:r>
            <a:r>
              <a:rPr lang="en-MY" dirty="0" err="1"/>
              <a:t>Pentadbir</a:t>
            </a:r>
            <a:r>
              <a:rPr lang="en-MY" dirty="0"/>
              <a:t> </a:t>
            </a:r>
            <a:r>
              <a:rPr lang="en-MY" dirty="0" err="1"/>
              <a:t>Kontrak</a:t>
            </a:r>
            <a:r>
              <a:rPr lang="en-MY" dirty="0"/>
              <a:t> di </a:t>
            </a:r>
            <a:r>
              <a:rPr lang="en-MY" dirty="0" err="1"/>
              <a:t>setiap</a:t>
            </a:r>
            <a:r>
              <a:rPr lang="en-MY" dirty="0"/>
              <a:t> </a:t>
            </a:r>
            <a:r>
              <a:rPr lang="en-MY" dirty="0" err="1"/>
              <a:t>ruangan</a:t>
            </a:r>
            <a:r>
              <a:rPr lang="en-MY" dirty="0"/>
              <a:t> di menu </a:t>
            </a:r>
            <a:r>
              <a:rPr lang="en-MY" dirty="0" err="1"/>
              <a:t>sisi</a:t>
            </a:r>
            <a:r>
              <a:rPr lang="en-MY" dirty="0"/>
              <a:t> </a:t>
            </a:r>
          </a:p>
          <a:p>
            <a:pPr marL="342900" lvl="0" indent="-342900">
              <a:buFont typeface="+mj-lt"/>
              <a:buAutoNum type="arabicPeriod"/>
            </a:pPr>
            <a:r>
              <a:rPr lang="en-MY" dirty="0" err="1"/>
              <a:t>Pelulus</a:t>
            </a:r>
            <a:r>
              <a:rPr lang="en-MY" dirty="0"/>
              <a:t> </a:t>
            </a:r>
            <a:r>
              <a:rPr lang="en-MY" dirty="0" err="1"/>
              <a:t>Kontrak</a:t>
            </a:r>
            <a:r>
              <a:rPr lang="en-MY" dirty="0"/>
              <a:t> </a:t>
            </a:r>
            <a:r>
              <a:rPr lang="en-MY" dirty="0" err="1"/>
              <a:t>klik</a:t>
            </a:r>
            <a:r>
              <a:rPr lang="en-MY" dirty="0"/>
              <a:t> </a:t>
            </a:r>
            <a:r>
              <a:rPr lang="en-MY" dirty="0" err="1"/>
              <a:t>butang</a:t>
            </a:r>
            <a:r>
              <a:rPr lang="en-MY" dirty="0"/>
              <a:t> Lulus </a:t>
            </a:r>
            <a:r>
              <a:rPr lang="en-MY" dirty="0" err="1"/>
              <a:t>untuk</a:t>
            </a:r>
            <a:r>
              <a:rPr lang="en-MY" dirty="0"/>
              <a:t> </a:t>
            </a:r>
            <a:r>
              <a:rPr lang="en-MY" dirty="0" err="1"/>
              <a:t>meluluskan</a:t>
            </a:r>
            <a:r>
              <a:rPr lang="en-MY" dirty="0"/>
              <a:t> </a:t>
            </a:r>
            <a:r>
              <a:rPr lang="en-MY" dirty="0" err="1"/>
              <a:t>Butiran</a:t>
            </a:r>
            <a:r>
              <a:rPr lang="en-MY" dirty="0"/>
              <a:t> </a:t>
            </a:r>
            <a:r>
              <a:rPr lang="en-MY" dirty="0" err="1"/>
              <a:t>Pemenuhan</a:t>
            </a:r>
            <a:r>
              <a:rPr lang="en-MY" dirty="0"/>
              <a:t>.</a:t>
            </a:r>
          </a:p>
          <a:p>
            <a:pPr marL="342900" lvl="0" indent="-342900">
              <a:buFont typeface="+mj-lt"/>
              <a:buAutoNum type="arabicPeriod"/>
            </a:pPr>
            <a:endParaRPr lang="en-MY" dirty="0"/>
          </a:p>
          <a:p>
            <a:pPr marL="342900" lvl="0" indent="-342900">
              <a:buFont typeface="+mj-lt"/>
              <a:buAutoNum type="arabicPeriod"/>
            </a:pPr>
            <a:endParaRPr lang="en-MY" dirty="0"/>
          </a:p>
        </p:txBody>
      </p:sp>
      <p:sp>
        <p:nvSpPr>
          <p:cNvPr id="6" name="Rectangle 5"/>
          <p:cNvSpPr/>
          <p:nvPr/>
        </p:nvSpPr>
        <p:spPr>
          <a:xfrm>
            <a:off x="650681" y="1885950"/>
            <a:ext cx="6435919" cy="306264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1752600" y="57149"/>
            <a:ext cx="6858000" cy="4890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chemeClr val="tx1"/>
                </a:solidFill>
                <a:ea typeface="Roboto Condensed" panose="020B0604020202020204" charset="0"/>
              </a:rPr>
              <a:t>Kelulusan</a:t>
            </a:r>
            <a:r>
              <a:rPr lang="en-US" sz="24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a typeface="Roboto Condensed" panose="020B0604020202020204" charset="0"/>
              </a:rPr>
              <a:t>Maklumat</a:t>
            </a:r>
            <a:r>
              <a:rPr lang="en-US" sz="24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a typeface="Roboto Condensed" panose="020B0604020202020204" charset="0"/>
              </a:rPr>
              <a:t>Pemenuhan</a:t>
            </a:r>
            <a:endParaRPr lang="en-US" sz="2400" dirty="0">
              <a:solidFill>
                <a:schemeClr val="tx1"/>
              </a:solidFill>
              <a:ea typeface="Roboto Condensed" panose="020B0604020202020204" charset="0"/>
            </a:endParaRPr>
          </a:p>
          <a:p>
            <a:pPr algn="ctr"/>
            <a:r>
              <a:rPr lang="en-US" sz="1800" dirty="0">
                <a:solidFill>
                  <a:schemeClr val="tx1"/>
                </a:solidFill>
                <a:ea typeface="Roboto Condensed" panose="020B0604020202020204" charset="0"/>
              </a:rPr>
              <a:t>[</a:t>
            </a:r>
            <a:r>
              <a:rPr lang="en-US" sz="1800" dirty="0" err="1">
                <a:solidFill>
                  <a:schemeClr val="tx1"/>
                </a:solidFill>
                <a:ea typeface="Roboto Condensed" panose="020B0604020202020204" charset="0"/>
              </a:rPr>
              <a:t>Pelulus</a:t>
            </a:r>
            <a:r>
              <a:rPr lang="en-US" sz="18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ea typeface="Roboto Condensed" panose="020B0604020202020204" charset="0"/>
              </a:rPr>
              <a:t>Kontrak</a:t>
            </a:r>
            <a:r>
              <a:rPr lang="en-US" sz="1800" dirty="0">
                <a:solidFill>
                  <a:schemeClr val="tx1"/>
                </a:solidFill>
                <a:ea typeface="Roboto Condensed" panose="020B0604020202020204" charset="0"/>
              </a:rPr>
              <a:t> : </a:t>
            </a:r>
            <a:r>
              <a:rPr lang="en-US" sz="1800" dirty="0" err="1">
                <a:solidFill>
                  <a:schemeClr val="tx1"/>
                </a:solidFill>
                <a:ea typeface="Roboto Condensed" panose="020B0604020202020204" charset="0"/>
              </a:rPr>
              <a:t>Kontrak</a:t>
            </a:r>
            <a:r>
              <a:rPr lang="en-US" sz="18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ea typeface="Roboto Condensed" panose="020B0604020202020204" charset="0"/>
              </a:rPr>
              <a:t>Migrasi</a:t>
            </a:r>
            <a:r>
              <a:rPr lang="en-US" sz="1800" dirty="0">
                <a:solidFill>
                  <a:schemeClr val="tx1"/>
                </a:solidFill>
                <a:ea typeface="Roboto Condensed" panose="020B0604020202020204" charset="0"/>
              </a:rPr>
              <a:t> / </a:t>
            </a:r>
            <a:r>
              <a:rPr lang="en-US" sz="1800" dirty="0" err="1">
                <a:solidFill>
                  <a:schemeClr val="tx1"/>
                </a:solidFill>
                <a:ea typeface="Roboto Condensed" panose="020B0604020202020204" charset="0"/>
              </a:rPr>
              <a:t>Kontrak</a:t>
            </a:r>
            <a:r>
              <a:rPr lang="en-US" sz="1800" dirty="0">
                <a:solidFill>
                  <a:schemeClr val="tx1"/>
                </a:solidFill>
                <a:ea typeface="Roboto Condensed" panose="020B0604020202020204" charset="0"/>
              </a:rPr>
              <a:t> Baharu]</a:t>
            </a:r>
          </a:p>
        </p:txBody>
      </p:sp>
      <p:pic>
        <p:nvPicPr>
          <p:cNvPr id="16" name="Picture 15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351" t="23285" r="2137" b="13098"/>
          <a:stretch/>
        </p:blipFill>
        <p:spPr bwMode="auto">
          <a:xfrm>
            <a:off x="762000" y="1961844"/>
            <a:ext cx="6172200" cy="281970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3" name="Rectangle 2"/>
          <p:cNvSpPr/>
          <p:nvPr/>
        </p:nvSpPr>
        <p:spPr>
          <a:xfrm>
            <a:off x="838200" y="3181350"/>
            <a:ext cx="1219200" cy="16002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7" name="TextBox 16"/>
          <p:cNvSpPr txBox="1"/>
          <p:nvPr/>
        </p:nvSpPr>
        <p:spPr>
          <a:xfrm>
            <a:off x="1905000" y="3109494"/>
            <a:ext cx="304800" cy="307777"/>
          </a:xfrm>
          <a:prstGeom prst="rect">
            <a:avLst/>
          </a:prstGeom>
          <a:solidFill>
            <a:srgbClr val="FFFF00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8" name="TextBox 17"/>
          <p:cNvSpPr txBox="1"/>
          <p:nvPr/>
        </p:nvSpPr>
        <p:spPr>
          <a:xfrm>
            <a:off x="6248400" y="2168078"/>
            <a:ext cx="304800" cy="307777"/>
          </a:xfrm>
          <a:prstGeom prst="rect">
            <a:avLst/>
          </a:prstGeom>
          <a:solidFill>
            <a:srgbClr val="FFFF00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2</a:t>
            </a:r>
          </a:p>
        </p:txBody>
      </p:sp>
    </p:spTree>
    <p:extLst>
      <p:ext uri="{BB962C8B-B14F-4D97-AF65-F5344CB8AC3E}">
        <p14:creationId xmlns:p14="http://schemas.microsoft.com/office/powerpoint/2010/main" val="2319504048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Shape 221"/>
          <p:cNvSpPr txBox="1">
            <a:spLocks noGrp="1"/>
          </p:cNvSpPr>
          <p:nvPr>
            <p:ph type="ctrTitle"/>
          </p:nvPr>
        </p:nvSpPr>
        <p:spPr>
          <a:xfrm>
            <a:off x="-152400" y="3105150"/>
            <a:ext cx="5791200" cy="1066800"/>
          </a:xfrm>
          <a:prstGeom prst="rect">
            <a:avLst/>
          </a:prstGeom>
        </p:spPr>
        <p:txBody>
          <a:bodyPr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4000" dirty="0">
                <a:latin typeface="+mn-lt"/>
              </a:rPr>
              <a:t>2. </a:t>
            </a:r>
            <a:r>
              <a:rPr lang="en-US" sz="4000" dirty="0" err="1">
                <a:latin typeface="+mn-lt"/>
              </a:rPr>
              <a:t>Peranan</a:t>
            </a:r>
            <a:r>
              <a:rPr lang="en-US" sz="4000" dirty="0">
                <a:latin typeface="+mn-lt"/>
              </a:rPr>
              <a:t> </a:t>
            </a:r>
            <a:r>
              <a:rPr lang="en-US" sz="4000" dirty="0" err="1">
                <a:latin typeface="+mn-lt"/>
              </a:rPr>
              <a:t>Pengguna</a:t>
            </a:r>
            <a:endParaRPr sz="4000" dirty="0">
              <a:latin typeface="+mn-lt"/>
            </a:endParaRPr>
          </a:p>
        </p:txBody>
      </p:sp>
      <p:sp>
        <p:nvSpPr>
          <p:cNvPr id="223" name="Shape 223"/>
          <p:cNvSpPr txBox="1">
            <a:spLocks noGrp="1"/>
          </p:cNvSpPr>
          <p:nvPr>
            <p:ph type="sldNum" idx="12"/>
          </p:nvPr>
        </p:nvSpPr>
        <p:spPr>
          <a:xfrm>
            <a:off x="7618000" y="4636500"/>
            <a:ext cx="1487400" cy="315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935385513"/>
      </p:ext>
    </p:extLst>
  </p:cSld>
  <p:clrMapOvr>
    <a:masterClrMapping/>
  </p:clrMapOvr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40</a:t>
            </a:fld>
            <a:endParaRPr lang="en"/>
          </a:p>
        </p:txBody>
      </p:sp>
      <p:sp>
        <p:nvSpPr>
          <p:cNvPr id="5" name="TextBox 4"/>
          <p:cNvSpPr txBox="1"/>
          <p:nvPr/>
        </p:nvSpPr>
        <p:spPr>
          <a:xfrm>
            <a:off x="440634" y="971550"/>
            <a:ext cx="7467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MY" b="1" u="sng" dirty="0" err="1"/>
              <a:t>Langkah</a:t>
            </a:r>
            <a:r>
              <a:rPr lang="en-MY" b="1" u="sng" dirty="0"/>
              <a:t> 2</a:t>
            </a:r>
          </a:p>
          <a:p>
            <a:pPr marL="342900" lvl="0" indent="-342900">
              <a:buFont typeface="+mj-lt"/>
              <a:buAutoNum type="arabicPeriod"/>
            </a:pPr>
            <a:r>
              <a:rPr lang="en-MY" dirty="0" err="1"/>
              <a:t>Pastikan</a:t>
            </a:r>
            <a:r>
              <a:rPr lang="en-MY" dirty="0"/>
              <a:t> </a:t>
            </a:r>
            <a:r>
              <a:rPr lang="en-MY" dirty="0" err="1"/>
              <a:t>Butiran</a:t>
            </a:r>
            <a:r>
              <a:rPr lang="en-MY" dirty="0"/>
              <a:t> </a:t>
            </a:r>
            <a:r>
              <a:rPr lang="en-MY" dirty="0" err="1"/>
              <a:t>Pemenuhan</a:t>
            </a:r>
            <a:r>
              <a:rPr lang="en-MY" dirty="0"/>
              <a:t> yang </a:t>
            </a:r>
            <a:r>
              <a:rPr lang="en-MY" dirty="0" err="1"/>
              <a:t>telah</a:t>
            </a:r>
            <a:r>
              <a:rPr lang="en-MY" dirty="0"/>
              <a:t> </a:t>
            </a:r>
            <a:r>
              <a:rPr lang="en-MY" dirty="0" err="1"/>
              <a:t>diluluskan</a:t>
            </a:r>
            <a:r>
              <a:rPr lang="en-MY" dirty="0"/>
              <a:t> </a:t>
            </a:r>
            <a:r>
              <a:rPr lang="en-MY" dirty="0" err="1"/>
              <a:t>berstatus</a:t>
            </a:r>
            <a:r>
              <a:rPr lang="en-MY" dirty="0"/>
              <a:t> </a:t>
            </a:r>
            <a:r>
              <a:rPr lang="en-MY" b="1" dirty="0" err="1"/>
              <a:t>Lengkap</a:t>
            </a:r>
            <a:endParaRPr lang="en-MY" b="1" dirty="0"/>
          </a:p>
        </p:txBody>
      </p:sp>
      <p:sp>
        <p:nvSpPr>
          <p:cNvPr id="6" name="Rectangle 5"/>
          <p:cNvSpPr/>
          <p:nvPr/>
        </p:nvSpPr>
        <p:spPr>
          <a:xfrm>
            <a:off x="650680" y="1662853"/>
            <a:ext cx="7426520" cy="304249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1752600" y="209550"/>
            <a:ext cx="7010400" cy="4890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>
                <a:solidFill>
                  <a:schemeClr val="tx1"/>
                </a:solidFill>
                <a:ea typeface="Roboto Condensed" panose="020B0604020202020204" charset="0"/>
              </a:rPr>
              <a:t>Status </a:t>
            </a:r>
            <a:r>
              <a:rPr lang="en-US" sz="2400" dirty="0" err="1">
                <a:solidFill>
                  <a:schemeClr val="tx1"/>
                </a:solidFill>
                <a:ea typeface="Roboto Condensed" panose="020B0604020202020204" charset="0"/>
              </a:rPr>
              <a:t>Maklumat</a:t>
            </a:r>
            <a:r>
              <a:rPr lang="en-US" sz="24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a typeface="Roboto Condensed" panose="020B0604020202020204" charset="0"/>
              </a:rPr>
              <a:t>Pemenuhan</a:t>
            </a:r>
            <a:endParaRPr lang="en-US" sz="2400" dirty="0">
              <a:solidFill>
                <a:schemeClr val="tx1"/>
              </a:solidFill>
              <a:ea typeface="Roboto Condensed" panose="020B0604020202020204" charset="0"/>
            </a:endParaRPr>
          </a:p>
          <a:p>
            <a:pPr algn="ctr"/>
            <a:r>
              <a:rPr lang="en-US" sz="1800" dirty="0">
                <a:solidFill>
                  <a:schemeClr val="tx1"/>
                </a:solidFill>
                <a:ea typeface="Roboto Condensed" panose="020B0604020202020204" charset="0"/>
              </a:rPr>
              <a:t>[</a:t>
            </a:r>
            <a:r>
              <a:rPr lang="en-US" sz="1800" dirty="0" err="1">
                <a:solidFill>
                  <a:schemeClr val="tx1"/>
                </a:solidFill>
                <a:ea typeface="Roboto Condensed" panose="020B0604020202020204" charset="0"/>
              </a:rPr>
              <a:t>Pentadbir</a:t>
            </a:r>
            <a:r>
              <a:rPr lang="en-US" sz="18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ea typeface="Roboto Condensed" panose="020B0604020202020204" charset="0"/>
              </a:rPr>
              <a:t>Kontrak</a:t>
            </a:r>
            <a:r>
              <a:rPr lang="en-US" sz="1800" dirty="0">
                <a:solidFill>
                  <a:schemeClr val="tx1"/>
                </a:solidFill>
                <a:ea typeface="Roboto Condensed" panose="020B0604020202020204" charset="0"/>
              </a:rPr>
              <a:t> / </a:t>
            </a:r>
            <a:r>
              <a:rPr lang="en-US" sz="1800" dirty="0" err="1">
                <a:solidFill>
                  <a:schemeClr val="tx1"/>
                </a:solidFill>
                <a:ea typeface="Roboto Condensed" panose="020B0604020202020204" charset="0"/>
              </a:rPr>
              <a:t>Pelulus</a:t>
            </a:r>
            <a:r>
              <a:rPr lang="en-US" sz="18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ea typeface="Roboto Condensed" panose="020B0604020202020204" charset="0"/>
              </a:rPr>
              <a:t>Kontrak</a:t>
            </a:r>
            <a:r>
              <a:rPr lang="en-US" sz="1800" dirty="0">
                <a:solidFill>
                  <a:schemeClr val="tx1"/>
                </a:solidFill>
                <a:ea typeface="Roboto Condensed" panose="020B0604020202020204" charset="0"/>
              </a:rPr>
              <a:t> : </a:t>
            </a:r>
            <a:r>
              <a:rPr lang="en-US" sz="1800" dirty="0" err="1">
                <a:solidFill>
                  <a:schemeClr val="tx1"/>
                </a:solidFill>
                <a:ea typeface="Roboto Condensed" panose="020B0604020202020204" charset="0"/>
              </a:rPr>
              <a:t>Kontrak</a:t>
            </a:r>
            <a:r>
              <a:rPr lang="en-US" sz="18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ea typeface="Roboto Condensed" panose="020B0604020202020204" charset="0"/>
              </a:rPr>
              <a:t>Migrasi</a:t>
            </a:r>
            <a:r>
              <a:rPr lang="en-US" sz="1800" dirty="0">
                <a:solidFill>
                  <a:schemeClr val="tx1"/>
                </a:solidFill>
                <a:ea typeface="Roboto Condensed" panose="020B0604020202020204" charset="0"/>
              </a:rPr>
              <a:t> / </a:t>
            </a:r>
            <a:r>
              <a:rPr lang="en-US" sz="1800" dirty="0" err="1">
                <a:solidFill>
                  <a:schemeClr val="tx1"/>
                </a:solidFill>
                <a:ea typeface="Roboto Condensed" panose="020B0604020202020204" charset="0"/>
              </a:rPr>
              <a:t>Kontrak</a:t>
            </a:r>
            <a:r>
              <a:rPr lang="en-US" sz="1800" dirty="0">
                <a:solidFill>
                  <a:schemeClr val="tx1"/>
                </a:solidFill>
                <a:ea typeface="Roboto Condensed" panose="020B0604020202020204" charset="0"/>
              </a:rPr>
              <a:t> Baharu]</a:t>
            </a:r>
          </a:p>
        </p:txBody>
      </p:sp>
      <p:pic>
        <p:nvPicPr>
          <p:cNvPr id="12" name="Picture 11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8403"/>
          <a:stretch/>
        </p:blipFill>
        <p:spPr bwMode="auto">
          <a:xfrm>
            <a:off x="838200" y="1809750"/>
            <a:ext cx="7070034" cy="28194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7" name="Rectangle 6"/>
          <p:cNvSpPr/>
          <p:nvPr/>
        </p:nvSpPr>
        <p:spPr>
          <a:xfrm>
            <a:off x="5029200" y="2114550"/>
            <a:ext cx="990600" cy="12954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5917167" y="2114550"/>
            <a:ext cx="304800" cy="307777"/>
          </a:xfrm>
          <a:prstGeom prst="rect">
            <a:avLst/>
          </a:prstGeom>
          <a:solidFill>
            <a:srgbClr val="FFFF00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1</a:t>
            </a:r>
          </a:p>
        </p:txBody>
      </p:sp>
    </p:spTree>
    <p:extLst>
      <p:ext uri="{BB962C8B-B14F-4D97-AF65-F5344CB8AC3E}">
        <p14:creationId xmlns:p14="http://schemas.microsoft.com/office/powerpoint/2010/main" val="628593792"/>
      </p:ext>
    </p:extLst>
  </p:cSld>
  <p:clrMapOvr>
    <a:masterClrMapping/>
  </p:clrMapOvr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41</a:t>
            </a:fld>
            <a:endParaRPr lang="en"/>
          </a:p>
        </p:txBody>
      </p:sp>
      <p:sp>
        <p:nvSpPr>
          <p:cNvPr id="6" name="Pentagon 5"/>
          <p:cNvSpPr/>
          <p:nvPr/>
        </p:nvSpPr>
        <p:spPr>
          <a:xfrm rot="5400000">
            <a:off x="485881" y="815287"/>
            <a:ext cx="565989" cy="990132"/>
          </a:xfrm>
          <a:prstGeom prst="homePlat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endParaRPr lang="en-US" sz="1100" dirty="0">
              <a:latin typeface="Century Gothic" panose="020B0502020202020204" pitchFamily="3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156081" y="1007173"/>
            <a:ext cx="1284822" cy="40780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sz="1100" dirty="0" err="1">
                <a:solidFill>
                  <a:srgbClr val="FFFF00"/>
                </a:solidFill>
              </a:rPr>
              <a:t>Kontrak</a:t>
            </a:r>
            <a:r>
              <a:rPr lang="en-US" sz="1100" dirty="0">
                <a:solidFill>
                  <a:srgbClr val="FFFF00"/>
                </a:solidFill>
              </a:rPr>
              <a:t> </a:t>
            </a:r>
          </a:p>
          <a:p>
            <a:pPr algn="ctr"/>
            <a:r>
              <a:rPr lang="en-US" sz="1100" dirty="0" err="1">
                <a:solidFill>
                  <a:srgbClr val="FFFF00"/>
                </a:solidFill>
              </a:rPr>
              <a:t>Migrasi</a:t>
            </a:r>
            <a:endParaRPr lang="en-US" sz="1100" dirty="0">
              <a:solidFill>
                <a:srgbClr val="FFFF00"/>
              </a:solidFill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188349" y="1964289"/>
            <a:ext cx="2496402" cy="1979061"/>
          </a:xfrm>
          <a:prstGeom prst="rect">
            <a:avLst/>
          </a:prstGeom>
          <a:solidFill>
            <a:schemeClr val="bg1"/>
          </a:solidFill>
          <a:ln>
            <a:solidFill>
              <a:srgbClr val="03BAFB"/>
            </a:solidFill>
          </a:ln>
          <a:effectLst>
            <a:outerShdw blurRad="50800" dist="38100" dir="2700000" algn="tl" rotWithShape="0">
              <a:prstClr val="black">
                <a:alpha val="80000"/>
              </a:prstClr>
            </a:outerShdw>
          </a:effectLst>
          <a:scene3d>
            <a:camera prst="orthographicFront"/>
            <a:lightRig rig="threePt" dir="t">
              <a:rot lat="0" lon="0" rev="600000"/>
            </a:lightRig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ound Diagonal Corner Rectangle 8"/>
          <p:cNvSpPr/>
          <p:nvPr/>
        </p:nvSpPr>
        <p:spPr>
          <a:xfrm>
            <a:off x="228600" y="2013623"/>
            <a:ext cx="1734402" cy="306467"/>
          </a:xfrm>
          <a:prstGeom prst="round2Diag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algn="r"/>
            <a:r>
              <a:rPr lang="en-US" sz="1200" b="1" dirty="0" err="1">
                <a:solidFill>
                  <a:schemeClr val="bg1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Pentadbir</a:t>
            </a:r>
            <a:r>
              <a:rPr lang="en-US" sz="1200" b="1" dirty="0">
                <a:solidFill>
                  <a:schemeClr val="bg1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 </a:t>
            </a:r>
            <a:r>
              <a:rPr lang="en-US" sz="1200" b="1" dirty="0" err="1">
                <a:solidFill>
                  <a:schemeClr val="bg1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Kontrak</a:t>
            </a:r>
            <a:endParaRPr lang="en-MY" sz="1200" b="1" i="1" dirty="0">
              <a:solidFill>
                <a:schemeClr val="bg1"/>
              </a:solidFill>
              <a:latin typeface="Century Gothic" panose="020B0502020202020204" pitchFamily="34" charset="0"/>
              <a:cs typeface="helvetica" panose="020B0604020202020204" pitchFamily="34" charset="0"/>
            </a:endParaRPr>
          </a:p>
        </p:txBody>
      </p:sp>
      <p:cxnSp>
        <p:nvCxnSpPr>
          <p:cNvPr id="11" name="Straight Arrow Connector 10"/>
          <p:cNvCxnSpPr>
            <a:stCxn id="6" idx="3"/>
          </p:cNvCxnSpPr>
          <p:nvPr/>
        </p:nvCxnSpPr>
        <p:spPr>
          <a:xfrm>
            <a:off x="768876" y="1593348"/>
            <a:ext cx="0" cy="362332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Straight Connector 13"/>
          <p:cNvCxnSpPr/>
          <p:nvPr/>
        </p:nvCxnSpPr>
        <p:spPr>
          <a:xfrm>
            <a:off x="134202" y="1659489"/>
            <a:ext cx="2685198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199599" y="2362968"/>
            <a:ext cx="2496402" cy="156966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 err="1"/>
              <a:t>Membuat</a:t>
            </a:r>
            <a:r>
              <a:rPr lang="en-US" sz="1200" dirty="0"/>
              <a:t> </a:t>
            </a:r>
            <a:r>
              <a:rPr lang="en-US" sz="1200" b="1" dirty="0" err="1"/>
              <a:t>Carian</a:t>
            </a:r>
            <a:r>
              <a:rPr lang="en-US" sz="1200" b="1" dirty="0"/>
              <a:t> </a:t>
            </a:r>
            <a:r>
              <a:rPr lang="en-US" sz="1200" b="1" dirty="0" err="1"/>
              <a:t>Kontrak</a:t>
            </a:r>
            <a:r>
              <a:rPr lang="en-US" sz="1200" b="1" dirty="0"/>
              <a:t> </a:t>
            </a:r>
            <a:r>
              <a:rPr lang="en-US" sz="1200" dirty="0"/>
              <a:t>(</a:t>
            </a:r>
            <a:r>
              <a:rPr lang="en-US" sz="1200" dirty="0" err="1"/>
              <a:t>kontrak</a:t>
            </a:r>
            <a:r>
              <a:rPr lang="en-US" sz="1200" dirty="0"/>
              <a:t> </a:t>
            </a:r>
            <a:r>
              <a:rPr lang="en-US" sz="1200" dirty="0" err="1"/>
              <a:t>migrasi</a:t>
            </a:r>
            <a:r>
              <a:rPr lang="en-US" sz="1200" dirty="0"/>
              <a:t>) / </a:t>
            </a:r>
            <a:r>
              <a:rPr lang="en-US" sz="1200" dirty="0" err="1"/>
              <a:t>memilih</a:t>
            </a:r>
            <a:r>
              <a:rPr lang="en-US" sz="1200" dirty="0"/>
              <a:t> </a:t>
            </a:r>
            <a:r>
              <a:rPr lang="en-US" sz="1200" dirty="0" err="1"/>
              <a:t>kontrak</a:t>
            </a:r>
            <a:r>
              <a:rPr lang="en-US" sz="1200" dirty="0"/>
              <a:t> di </a:t>
            </a:r>
            <a:r>
              <a:rPr lang="en-US" sz="1200" b="1" dirty="0" err="1"/>
              <a:t>Senarai</a:t>
            </a:r>
            <a:r>
              <a:rPr lang="en-US" sz="1200" b="1" dirty="0"/>
              <a:t> </a:t>
            </a:r>
            <a:r>
              <a:rPr lang="en-US" sz="1200" b="1" dirty="0" err="1"/>
              <a:t>Tugasan</a:t>
            </a:r>
            <a:r>
              <a:rPr lang="en-US" sz="1200" b="1" dirty="0"/>
              <a:t> </a:t>
            </a:r>
            <a:r>
              <a:rPr lang="en-US" sz="1200" dirty="0"/>
              <a:t>(</a:t>
            </a:r>
            <a:r>
              <a:rPr lang="en-US" sz="1200" dirty="0" err="1"/>
              <a:t>kontrak</a:t>
            </a:r>
            <a:r>
              <a:rPr lang="en-US" sz="1200" dirty="0"/>
              <a:t> </a:t>
            </a:r>
            <a:r>
              <a:rPr lang="en-US" sz="1200" dirty="0" err="1"/>
              <a:t>baharu</a:t>
            </a:r>
            <a:r>
              <a:rPr lang="en-US" sz="1200" dirty="0"/>
              <a:t>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 err="1"/>
              <a:t>Mengemaskini</a:t>
            </a:r>
            <a:r>
              <a:rPr lang="en-US" sz="1200" dirty="0"/>
              <a:t> </a:t>
            </a:r>
            <a:r>
              <a:rPr lang="en-US" sz="1200" dirty="0" err="1"/>
              <a:t>Maklumat</a:t>
            </a:r>
            <a:r>
              <a:rPr lang="en-US" sz="1200" dirty="0"/>
              <a:t> </a:t>
            </a:r>
            <a:r>
              <a:rPr lang="en-US" sz="1200" dirty="0" err="1"/>
              <a:t>Pemenuhan</a:t>
            </a:r>
            <a:endParaRPr lang="en-US" sz="120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 err="1"/>
              <a:t>Menyerahkan</a:t>
            </a:r>
            <a:r>
              <a:rPr lang="en-US" sz="1200" dirty="0"/>
              <a:t> </a:t>
            </a:r>
            <a:r>
              <a:rPr lang="en-US" sz="1200" dirty="0" err="1"/>
              <a:t>kepada</a:t>
            </a:r>
            <a:r>
              <a:rPr lang="en-US" sz="1200" dirty="0"/>
              <a:t> </a:t>
            </a:r>
            <a:r>
              <a:rPr lang="en-US" sz="1200" dirty="0" err="1"/>
              <a:t>Pelulus</a:t>
            </a:r>
            <a:r>
              <a:rPr lang="en-US" sz="1200" dirty="0"/>
              <a:t> </a:t>
            </a:r>
            <a:r>
              <a:rPr lang="en-US" sz="1200" dirty="0" err="1"/>
              <a:t>Kontrak</a:t>
            </a:r>
            <a:r>
              <a:rPr lang="en-US" sz="1200" dirty="0"/>
              <a:t> </a:t>
            </a:r>
            <a:r>
              <a:rPr lang="en-US" sz="1200" dirty="0" err="1"/>
              <a:t>untuk</a:t>
            </a:r>
            <a:r>
              <a:rPr lang="en-US" sz="1200" dirty="0"/>
              <a:t> </a:t>
            </a:r>
            <a:r>
              <a:rPr lang="en-US" sz="1200" dirty="0" err="1"/>
              <a:t>kelulusan</a:t>
            </a:r>
            <a:endParaRPr lang="en-US" dirty="0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16620" y="1971219"/>
            <a:ext cx="523283" cy="510778"/>
          </a:xfrm>
          <a:prstGeom prst="rect">
            <a:avLst/>
          </a:prstGeom>
        </p:spPr>
      </p:pic>
      <p:sp>
        <p:nvSpPr>
          <p:cNvPr id="27" name="Rectangle 26"/>
          <p:cNvSpPr/>
          <p:nvPr/>
        </p:nvSpPr>
        <p:spPr>
          <a:xfrm>
            <a:off x="3271983" y="1989161"/>
            <a:ext cx="2165287" cy="1979061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8" name="Round Diagonal Corner Rectangle 27"/>
          <p:cNvSpPr/>
          <p:nvPr/>
        </p:nvSpPr>
        <p:spPr>
          <a:xfrm>
            <a:off x="3362081" y="2038495"/>
            <a:ext cx="1433903" cy="306467"/>
          </a:xfrm>
          <a:prstGeom prst="round2Diag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 algn="r"/>
            <a:r>
              <a:rPr lang="en-US" sz="1200" b="1" dirty="0" err="1">
                <a:solidFill>
                  <a:schemeClr val="bg1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Pelulus</a:t>
            </a:r>
            <a:r>
              <a:rPr lang="en-US" sz="1200" b="1" dirty="0">
                <a:solidFill>
                  <a:schemeClr val="bg1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 </a:t>
            </a:r>
            <a:r>
              <a:rPr lang="en-US" sz="1200" b="1" dirty="0" err="1">
                <a:solidFill>
                  <a:schemeClr val="bg1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Kontrak</a:t>
            </a:r>
            <a:endParaRPr lang="en-MY" sz="1200" b="1" i="1" dirty="0">
              <a:solidFill>
                <a:schemeClr val="bg1"/>
              </a:solidFill>
              <a:latin typeface="Century Gothic" panose="020B0502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31" name="Right Arrow 30"/>
          <p:cNvSpPr/>
          <p:nvPr/>
        </p:nvSpPr>
        <p:spPr>
          <a:xfrm>
            <a:off x="2743200" y="2738232"/>
            <a:ext cx="447392" cy="381000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2" name="Picture 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872184" y="1999675"/>
            <a:ext cx="504756" cy="511231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3303670" y="2586354"/>
            <a:ext cx="21336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MY" dirty="0" err="1"/>
              <a:t>Menyemak</a:t>
            </a:r>
            <a:r>
              <a:rPr lang="en-MY" dirty="0"/>
              <a:t> / </a:t>
            </a:r>
            <a:r>
              <a:rPr lang="en-MY" dirty="0" err="1"/>
              <a:t>kemas</a:t>
            </a:r>
            <a:r>
              <a:rPr lang="en-MY" dirty="0"/>
              <a:t> </a:t>
            </a:r>
            <a:r>
              <a:rPr lang="en-MY" dirty="0" err="1"/>
              <a:t>kini</a:t>
            </a:r>
            <a:r>
              <a:rPr lang="en-MY" dirty="0"/>
              <a:t> </a:t>
            </a:r>
            <a:r>
              <a:rPr lang="en-MY" dirty="0" err="1"/>
              <a:t>dan</a:t>
            </a:r>
            <a:r>
              <a:rPr lang="en-MY" dirty="0"/>
              <a:t> </a:t>
            </a:r>
            <a:r>
              <a:rPr lang="en-MY" dirty="0" err="1"/>
              <a:t>meluluskan</a:t>
            </a:r>
            <a:r>
              <a:rPr lang="en-MY" dirty="0"/>
              <a:t> </a:t>
            </a:r>
            <a:r>
              <a:rPr lang="en-MY" dirty="0" err="1"/>
              <a:t>Maklumat</a:t>
            </a:r>
            <a:r>
              <a:rPr lang="en-MY" dirty="0"/>
              <a:t> </a:t>
            </a:r>
            <a:r>
              <a:rPr lang="en-MY" dirty="0" err="1"/>
              <a:t>Pemenuhan</a:t>
            </a:r>
            <a:r>
              <a:rPr lang="en-MY" dirty="0"/>
              <a:t> </a:t>
            </a:r>
          </a:p>
          <a:p>
            <a:endParaRPr lang="en-US" dirty="0"/>
          </a:p>
        </p:txBody>
      </p:sp>
      <p:sp>
        <p:nvSpPr>
          <p:cNvPr id="34" name="Diamond 33">
            <a:hlinkClick r:id="rId4" action="ppaction://hlinksldjump"/>
          </p:cNvPr>
          <p:cNvSpPr/>
          <p:nvPr/>
        </p:nvSpPr>
        <p:spPr>
          <a:xfrm>
            <a:off x="5976796" y="2609346"/>
            <a:ext cx="1285036" cy="638771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1200" dirty="0">
                <a:solidFill>
                  <a:prstClr val="white"/>
                </a:solidFill>
              </a:rPr>
              <a:t>Lulus?</a:t>
            </a:r>
            <a:endParaRPr lang="en-MY" sz="1200" dirty="0">
              <a:solidFill>
                <a:prstClr val="white"/>
              </a:solidFill>
            </a:endParaRPr>
          </a:p>
        </p:txBody>
      </p:sp>
      <p:sp>
        <p:nvSpPr>
          <p:cNvPr id="35" name="Right Arrow 34"/>
          <p:cNvSpPr/>
          <p:nvPr/>
        </p:nvSpPr>
        <p:spPr>
          <a:xfrm>
            <a:off x="5486400" y="2738232"/>
            <a:ext cx="457200" cy="381000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5" name="Elbow Connector 44"/>
          <p:cNvCxnSpPr/>
          <p:nvPr/>
        </p:nvCxnSpPr>
        <p:spPr>
          <a:xfrm rot="10800000" flipV="1">
            <a:off x="1391503" y="3248117"/>
            <a:ext cx="5220953" cy="1141492"/>
          </a:xfrm>
          <a:prstGeom prst="bentConnector3">
            <a:avLst>
              <a:gd name="adj1" fmla="val -28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/>
          <p:nvPr/>
        </p:nvCxnSpPr>
        <p:spPr>
          <a:xfrm flipV="1">
            <a:off x="1391547" y="3943350"/>
            <a:ext cx="0" cy="4572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6136394" y="3232018"/>
            <a:ext cx="457200" cy="2077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sz="900" b="1" dirty="0" err="1">
                <a:solidFill>
                  <a:schemeClr val="tx1"/>
                </a:solidFill>
              </a:rPr>
              <a:t>Tidak</a:t>
            </a:r>
            <a:endParaRPr lang="en-US" sz="900" b="1" dirty="0">
              <a:solidFill>
                <a:schemeClr val="tx1"/>
              </a:solidFill>
            </a:endParaRPr>
          </a:p>
        </p:txBody>
      </p:sp>
      <p:sp>
        <p:nvSpPr>
          <p:cNvPr id="61" name="Pentagon 60"/>
          <p:cNvSpPr/>
          <p:nvPr/>
        </p:nvSpPr>
        <p:spPr>
          <a:xfrm rot="5400000">
            <a:off x="8099215" y="3251350"/>
            <a:ext cx="539835" cy="1264249"/>
          </a:xfrm>
          <a:prstGeom prst="homePlate">
            <a:avLst>
              <a:gd name="adj" fmla="val 51677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endParaRPr lang="en-US" sz="1100" dirty="0">
              <a:latin typeface="Century Gothic" panose="020B0502020202020204" pitchFamily="34" charset="0"/>
            </a:endParaRPr>
          </a:p>
        </p:txBody>
      </p:sp>
      <p:sp>
        <p:nvSpPr>
          <p:cNvPr id="62" name="TextBox 61"/>
          <p:cNvSpPr txBox="1"/>
          <p:nvPr/>
        </p:nvSpPr>
        <p:spPr>
          <a:xfrm>
            <a:off x="7712193" y="3613558"/>
            <a:ext cx="1346921" cy="284693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dirty="0" err="1">
                <a:solidFill>
                  <a:srgbClr val="FFFF00"/>
                </a:solidFill>
              </a:rPr>
              <a:t>Pemenuhan</a:t>
            </a:r>
            <a:endParaRPr lang="en-US" dirty="0">
              <a:solidFill>
                <a:srgbClr val="FFFF00"/>
              </a:solidFill>
            </a:endParaRPr>
          </a:p>
        </p:txBody>
      </p:sp>
      <p:cxnSp>
        <p:nvCxnSpPr>
          <p:cNvPr id="64" name="Straight Connector 63"/>
          <p:cNvCxnSpPr/>
          <p:nvPr/>
        </p:nvCxnSpPr>
        <p:spPr>
          <a:xfrm>
            <a:off x="7368614" y="3488292"/>
            <a:ext cx="1764235" cy="0"/>
          </a:xfrm>
          <a:prstGeom prst="line">
            <a:avLst/>
          </a:prstGeom>
          <a:ln>
            <a:solidFill>
              <a:schemeClr val="tx1"/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69" name="Straight Arrow Connector 68"/>
          <p:cNvCxnSpPr/>
          <p:nvPr/>
        </p:nvCxnSpPr>
        <p:spPr>
          <a:xfrm>
            <a:off x="8339571" y="3222624"/>
            <a:ext cx="0" cy="390934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0" name="TextBox 69"/>
          <p:cNvSpPr txBox="1"/>
          <p:nvPr/>
        </p:nvSpPr>
        <p:spPr>
          <a:xfrm>
            <a:off x="7224466" y="2659443"/>
            <a:ext cx="348871" cy="2077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sz="900" b="1" dirty="0" err="1">
                <a:solidFill>
                  <a:schemeClr val="tx1"/>
                </a:solidFill>
              </a:rPr>
              <a:t>Ya</a:t>
            </a:r>
            <a:endParaRPr lang="en-US" sz="900" b="1" dirty="0">
              <a:solidFill>
                <a:schemeClr val="tx1"/>
              </a:solidFill>
            </a:endParaRPr>
          </a:p>
        </p:txBody>
      </p:sp>
      <p:cxnSp>
        <p:nvCxnSpPr>
          <p:cNvPr id="75" name="Straight Arrow Connector 74"/>
          <p:cNvCxnSpPr/>
          <p:nvPr/>
        </p:nvCxnSpPr>
        <p:spPr>
          <a:xfrm>
            <a:off x="7261832" y="2924139"/>
            <a:ext cx="353215" cy="1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6" name="Oval 75"/>
          <p:cNvSpPr/>
          <p:nvPr/>
        </p:nvSpPr>
        <p:spPr>
          <a:xfrm>
            <a:off x="8174034" y="1027357"/>
            <a:ext cx="331075" cy="26604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1200" dirty="0"/>
              <a:t>A</a:t>
            </a:r>
          </a:p>
        </p:txBody>
      </p:sp>
      <p:sp>
        <p:nvSpPr>
          <p:cNvPr id="80" name="TextBox 79"/>
          <p:cNvSpPr txBox="1"/>
          <p:nvPr/>
        </p:nvSpPr>
        <p:spPr>
          <a:xfrm>
            <a:off x="7345960" y="953312"/>
            <a:ext cx="996626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/>
              <a:t>Kemaskini</a:t>
            </a:r>
            <a:r>
              <a:rPr lang="en-US" sz="1200" dirty="0"/>
              <a:t> </a:t>
            </a:r>
            <a:r>
              <a:rPr lang="en-US" sz="1200" dirty="0" err="1"/>
              <a:t>Perjanjian</a:t>
            </a:r>
            <a:endParaRPr lang="en-US" sz="1200" dirty="0"/>
          </a:p>
        </p:txBody>
      </p:sp>
      <p:sp>
        <p:nvSpPr>
          <p:cNvPr id="81" name="Diamond 80">
            <a:hlinkClick r:id="rId4" action="ppaction://hlinksldjump"/>
          </p:cNvPr>
          <p:cNvSpPr/>
          <p:nvPr/>
        </p:nvSpPr>
        <p:spPr>
          <a:xfrm>
            <a:off x="7599743" y="2617958"/>
            <a:ext cx="1479660" cy="638771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endParaRPr lang="en-MY" sz="1200" dirty="0">
              <a:solidFill>
                <a:prstClr val="white"/>
              </a:solidFill>
            </a:endParaRPr>
          </a:p>
        </p:txBody>
      </p:sp>
      <p:sp>
        <p:nvSpPr>
          <p:cNvPr id="85" name="TextBox 84"/>
          <p:cNvSpPr txBox="1"/>
          <p:nvPr/>
        </p:nvSpPr>
        <p:spPr>
          <a:xfrm>
            <a:off x="7844273" y="2609346"/>
            <a:ext cx="1082762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dirty="0">
                <a:solidFill>
                  <a:schemeClr val="bg1"/>
                </a:solidFill>
              </a:rPr>
              <a:t>Ada </a:t>
            </a:r>
            <a:r>
              <a:rPr lang="en-US" dirty="0" err="1">
                <a:solidFill>
                  <a:schemeClr val="bg1"/>
                </a:solidFill>
              </a:rPr>
              <a:t>Perjanjian</a:t>
            </a:r>
            <a:r>
              <a:rPr lang="en-US" dirty="0">
                <a:solidFill>
                  <a:schemeClr val="bg1"/>
                </a:solidFill>
              </a:rPr>
              <a:t>?</a:t>
            </a:r>
          </a:p>
        </p:txBody>
      </p:sp>
      <p:cxnSp>
        <p:nvCxnSpPr>
          <p:cNvPr id="89" name="Straight Arrow Connector 88"/>
          <p:cNvCxnSpPr>
            <a:endCxn id="76" idx="4"/>
          </p:cNvCxnSpPr>
          <p:nvPr/>
        </p:nvCxnSpPr>
        <p:spPr>
          <a:xfrm flipH="1" flipV="1">
            <a:off x="8339572" y="1293402"/>
            <a:ext cx="1" cy="1324556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94" name="TextBox 93"/>
          <p:cNvSpPr txBox="1"/>
          <p:nvPr/>
        </p:nvSpPr>
        <p:spPr>
          <a:xfrm>
            <a:off x="7924800" y="2303157"/>
            <a:ext cx="348871" cy="2077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sz="900" b="1" dirty="0" err="1">
                <a:solidFill>
                  <a:schemeClr val="tx1"/>
                </a:solidFill>
              </a:rPr>
              <a:t>Ya</a:t>
            </a:r>
            <a:endParaRPr lang="en-US" sz="900" b="1" dirty="0">
              <a:solidFill>
                <a:schemeClr val="tx1"/>
              </a:solidFill>
            </a:endParaRPr>
          </a:p>
        </p:txBody>
      </p:sp>
      <p:sp>
        <p:nvSpPr>
          <p:cNvPr id="98" name="TextBox 97"/>
          <p:cNvSpPr txBox="1"/>
          <p:nvPr/>
        </p:nvSpPr>
        <p:spPr>
          <a:xfrm>
            <a:off x="7870635" y="3280543"/>
            <a:ext cx="457200" cy="2077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sz="900" b="1" dirty="0" err="1">
                <a:solidFill>
                  <a:schemeClr val="tx1"/>
                </a:solidFill>
              </a:rPr>
              <a:t>Tidak</a:t>
            </a:r>
            <a:endParaRPr lang="en-US" sz="900" b="1" dirty="0">
              <a:solidFill>
                <a:schemeClr val="tx1"/>
              </a:solidFill>
            </a:endParaRPr>
          </a:p>
        </p:txBody>
      </p:sp>
      <p:sp>
        <p:nvSpPr>
          <p:cNvPr id="99" name="TextBox 98"/>
          <p:cNvSpPr txBox="1"/>
          <p:nvPr/>
        </p:nvSpPr>
        <p:spPr>
          <a:xfrm>
            <a:off x="6787031" y="3853879"/>
            <a:ext cx="1415672" cy="3462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sz="900" b="1" dirty="0">
                <a:solidFill>
                  <a:srgbClr val="FF0000"/>
                </a:solidFill>
              </a:rPr>
              <a:t>Status </a:t>
            </a:r>
            <a:r>
              <a:rPr lang="en-US" sz="900" b="1" dirty="0" err="1">
                <a:solidFill>
                  <a:srgbClr val="FF0000"/>
                </a:solidFill>
              </a:rPr>
              <a:t>Pengurusan</a:t>
            </a:r>
            <a:r>
              <a:rPr lang="en-US" sz="900" b="1" dirty="0">
                <a:solidFill>
                  <a:srgbClr val="FF0000"/>
                </a:solidFill>
              </a:rPr>
              <a:t> </a:t>
            </a:r>
            <a:r>
              <a:rPr lang="en-US" sz="900" b="1" dirty="0" err="1">
                <a:solidFill>
                  <a:srgbClr val="FF0000"/>
                </a:solidFill>
              </a:rPr>
              <a:t>Kontrak</a:t>
            </a:r>
            <a:r>
              <a:rPr lang="en-US" sz="900" b="1" dirty="0">
                <a:solidFill>
                  <a:srgbClr val="FF0000"/>
                </a:solidFill>
              </a:rPr>
              <a:t> = “</a:t>
            </a:r>
            <a:r>
              <a:rPr lang="en-US" sz="900" b="1" dirty="0" err="1">
                <a:solidFill>
                  <a:srgbClr val="FF0000"/>
                </a:solidFill>
              </a:rPr>
              <a:t>Lengkap</a:t>
            </a:r>
            <a:r>
              <a:rPr lang="en-US" sz="900" b="1" dirty="0">
                <a:solidFill>
                  <a:srgbClr val="FF0000"/>
                </a:solidFill>
              </a:rPr>
              <a:t>”</a:t>
            </a:r>
          </a:p>
        </p:txBody>
      </p:sp>
      <p:sp>
        <p:nvSpPr>
          <p:cNvPr id="100" name="Title 1"/>
          <p:cNvSpPr txBox="1">
            <a:spLocks/>
          </p:cNvSpPr>
          <p:nvPr/>
        </p:nvSpPr>
        <p:spPr>
          <a:xfrm>
            <a:off x="2209800" y="57150"/>
            <a:ext cx="6553200" cy="344557"/>
          </a:xfrm>
          <a:prstGeom prst="rect">
            <a:avLst/>
          </a:prstGeom>
        </p:spPr>
        <p:txBody>
          <a:bodyPr vert="horz" lIns="68580" tIns="34290" rIns="68580" bIns="34290" rtlCol="0" anchor="t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500" b="1" dirty="0">
                <a:ea typeface="Arial Unicode MS" panose="020B0604020202020204" pitchFamily="34" charset="-128"/>
                <a:cs typeface="helvetica" panose="020B0604020202020204" pitchFamily="34" charset="0"/>
              </a:rPr>
              <a:t>Proses </a:t>
            </a:r>
            <a:r>
              <a:rPr lang="en-US" sz="1500" b="1" dirty="0" err="1">
                <a:cs typeface="helvetica" panose="020B0604020202020204" pitchFamily="34" charset="0"/>
              </a:rPr>
              <a:t>Kemaskini</a:t>
            </a:r>
            <a:r>
              <a:rPr lang="en-US" sz="1500" b="1" dirty="0">
                <a:cs typeface="helvetica" panose="020B0604020202020204" pitchFamily="34" charset="0"/>
              </a:rPr>
              <a:t> </a:t>
            </a:r>
            <a:r>
              <a:rPr lang="en-US" sz="1500" b="1" dirty="0" err="1">
                <a:cs typeface="helvetica" panose="020B0604020202020204" pitchFamily="34" charset="0"/>
              </a:rPr>
              <a:t>Maklumat</a:t>
            </a:r>
            <a:r>
              <a:rPr lang="en-US" sz="1500" b="1" dirty="0">
                <a:cs typeface="helvetica" panose="020B0604020202020204" pitchFamily="34" charset="0"/>
              </a:rPr>
              <a:t> </a:t>
            </a:r>
            <a:r>
              <a:rPr lang="en-US" sz="1500" b="1" dirty="0" err="1">
                <a:cs typeface="helvetica" panose="020B0604020202020204" pitchFamily="34" charset="0"/>
              </a:rPr>
              <a:t>Pemenuhan</a:t>
            </a:r>
            <a:r>
              <a:rPr lang="en-US" sz="1500" b="1" dirty="0">
                <a:cs typeface="helvetica" panose="020B0604020202020204" pitchFamily="34" charset="0"/>
              </a:rPr>
              <a:t> (FD</a:t>
            </a:r>
            <a:r>
              <a:rPr lang="en-US" sz="1500" b="1" i="1" dirty="0">
                <a:cs typeface="helvetica" panose="020B0604020202020204" pitchFamily="34" charset="0"/>
              </a:rPr>
              <a:t>-</a:t>
            </a:r>
            <a:r>
              <a:rPr lang="en-US" sz="1500" b="1" i="1" dirty="0" err="1">
                <a:cs typeface="helvetica" panose="020B0604020202020204" pitchFamily="34" charset="0"/>
              </a:rPr>
              <a:t>Fulfilment</a:t>
            </a:r>
            <a:r>
              <a:rPr lang="en-US" sz="1500" b="1" i="1" dirty="0">
                <a:cs typeface="helvetica" panose="020B0604020202020204" pitchFamily="34" charset="0"/>
              </a:rPr>
              <a:t> Details</a:t>
            </a:r>
            <a:r>
              <a:rPr lang="en-US" sz="1500" b="1" dirty="0">
                <a:cs typeface="helvetica" panose="020B0604020202020204" pitchFamily="34" charset="0"/>
              </a:rPr>
              <a:t>) </a:t>
            </a:r>
            <a:endParaRPr lang="en-US" sz="1500" b="1" dirty="0">
              <a:ea typeface="Arial Unicode MS" panose="020B0604020202020204" pitchFamily="34" charset="-128"/>
              <a:cs typeface="helvetica" panose="020B0604020202020204" pitchFamily="34" charset="0"/>
            </a:endParaRPr>
          </a:p>
          <a:p>
            <a:pPr algn="l"/>
            <a:endParaRPr lang="en-US" sz="1500" b="1" dirty="0">
              <a:cs typeface="helvetica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7573336" y="922719"/>
            <a:ext cx="1506067" cy="2357823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3" name="TextBox 42"/>
          <p:cNvSpPr txBox="1"/>
          <p:nvPr/>
        </p:nvSpPr>
        <p:spPr>
          <a:xfrm>
            <a:off x="1293366" y="1076389"/>
            <a:ext cx="439002" cy="2077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sz="900" b="1" dirty="0" err="1">
                <a:solidFill>
                  <a:schemeClr val="tx1"/>
                </a:solidFill>
              </a:rPr>
              <a:t>Atau</a:t>
            </a:r>
            <a:endParaRPr lang="en-US" sz="900" b="1" dirty="0">
              <a:solidFill>
                <a:schemeClr val="tx1"/>
              </a:solidFill>
            </a:endParaRPr>
          </a:p>
        </p:txBody>
      </p:sp>
      <p:sp>
        <p:nvSpPr>
          <p:cNvPr id="49" name="Pentagon 48"/>
          <p:cNvSpPr/>
          <p:nvPr/>
        </p:nvSpPr>
        <p:spPr>
          <a:xfrm rot="5400000">
            <a:off x="1864861" y="818358"/>
            <a:ext cx="565989" cy="990132"/>
          </a:xfrm>
          <a:prstGeom prst="homePlat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endParaRPr lang="en-US" sz="1100" dirty="0">
              <a:latin typeface="Century Gothic" panose="020B0502020202020204" pitchFamily="34" charset="0"/>
            </a:endParaRPr>
          </a:p>
        </p:txBody>
      </p:sp>
      <p:sp>
        <p:nvSpPr>
          <p:cNvPr id="50" name="TextBox 49"/>
          <p:cNvSpPr txBox="1"/>
          <p:nvPr/>
        </p:nvSpPr>
        <p:spPr>
          <a:xfrm>
            <a:off x="1505444" y="1034019"/>
            <a:ext cx="1284822" cy="407804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sz="1100" dirty="0">
                <a:solidFill>
                  <a:srgbClr val="FFFF00"/>
                </a:solidFill>
              </a:rPr>
              <a:t>SST </a:t>
            </a:r>
            <a:r>
              <a:rPr lang="en-US" sz="1100" dirty="0" err="1">
                <a:solidFill>
                  <a:srgbClr val="FFFF00"/>
                </a:solidFill>
              </a:rPr>
              <a:t>Sistem</a:t>
            </a:r>
            <a:r>
              <a:rPr lang="en-US" sz="1100" dirty="0">
                <a:solidFill>
                  <a:srgbClr val="FFFF00"/>
                </a:solidFill>
              </a:rPr>
              <a:t> </a:t>
            </a:r>
          </a:p>
          <a:p>
            <a:pPr algn="ctr"/>
            <a:r>
              <a:rPr lang="en-US" sz="1100" dirty="0" err="1">
                <a:solidFill>
                  <a:srgbClr val="FFFF00"/>
                </a:solidFill>
              </a:rPr>
              <a:t>eP</a:t>
            </a:r>
            <a:r>
              <a:rPr lang="en-US" sz="1100" dirty="0">
                <a:solidFill>
                  <a:srgbClr val="FFFF00"/>
                </a:solidFill>
              </a:rPr>
              <a:t> Baharu</a:t>
            </a:r>
          </a:p>
        </p:txBody>
      </p:sp>
      <p:cxnSp>
        <p:nvCxnSpPr>
          <p:cNvPr id="53" name="Straight Arrow Connector 52"/>
          <p:cNvCxnSpPr/>
          <p:nvPr/>
        </p:nvCxnSpPr>
        <p:spPr>
          <a:xfrm>
            <a:off x="2147855" y="1596419"/>
            <a:ext cx="0" cy="359261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4087907935"/>
      </p:ext>
    </p:extLst>
  </p:cSld>
  <p:clrMapOvr>
    <a:masterClrMapping/>
  </p:clrMapOvr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42</a:t>
            </a:fld>
            <a:endParaRPr lang="en"/>
          </a:p>
        </p:txBody>
      </p:sp>
      <p:sp>
        <p:nvSpPr>
          <p:cNvPr id="8" name="Rectangle 7"/>
          <p:cNvSpPr/>
          <p:nvPr/>
        </p:nvSpPr>
        <p:spPr>
          <a:xfrm>
            <a:off x="629685" y="1964289"/>
            <a:ext cx="2496402" cy="1979061"/>
          </a:xfrm>
          <a:prstGeom prst="rect">
            <a:avLst/>
          </a:prstGeom>
          <a:solidFill>
            <a:schemeClr val="bg1"/>
          </a:solidFill>
          <a:ln>
            <a:solidFill>
              <a:srgbClr val="03BAFB"/>
            </a:solidFill>
          </a:ln>
          <a:effectLst>
            <a:outerShdw blurRad="50800" dist="38100" dir="2700000" algn="tl" rotWithShape="0">
              <a:prstClr val="black">
                <a:alpha val="80000"/>
              </a:prstClr>
            </a:outerShdw>
          </a:effectLst>
          <a:scene3d>
            <a:camera prst="orthographicFront"/>
            <a:lightRig rig="threePt" dir="t">
              <a:rot lat="0" lon="0" rev="600000"/>
            </a:lightRig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ound Diagonal Corner Rectangle 8"/>
          <p:cNvSpPr/>
          <p:nvPr/>
        </p:nvSpPr>
        <p:spPr>
          <a:xfrm>
            <a:off x="669936" y="2013623"/>
            <a:ext cx="1734402" cy="306467"/>
          </a:xfrm>
          <a:prstGeom prst="round2Diag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algn="r"/>
            <a:r>
              <a:rPr lang="en-US" sz="1200" b="1" dirty="0" err="1">
                <a:solidFill>
                  <a:schemeClr val="bg1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Pentadbir</a:t>
            </a:r>
            <a:r>
              <a:rPr lang="en-US" sz="1200" b="1" dirty="0">
                <a:solidFill>
                  <a:schemeClr val="bg1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 </a:t>
            </a:r>
            <a:r>
              <a:rPr lang="en-US" sz="1200" b="1" dirty="0" err="1">
                <a:solidFill>
                  <a:schemeClr val="bg1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Kontrak</a:t>
            </a:r>
            <a:endParaRPr lang="en-MY" sz="1200" b="1" i="1" dirty="0">
              <a:solidFill>
                <a:schemeClr val="bg1"/>
              </a:solidFill>
              <a:latin typeface="Century Gothic" panose="020B0502020202020204" pitchFamily="34" charset="0"/>
              <a:cs typeface="helvetica" panose="020B0604020202020204" pitchFamily="34" charset="0"/>
            </a:endParaRPr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1812936" y="1428750"/>
            <a:ext cx="0" cy="535539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640935" y="2362968"/>
            <a:ext cx="249640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 err="1"/>
              <a:t>Memilih</a:t>
            </a:r>
            <a:r>
              <a:rPr lang="en-US" sz="1200" dirty="0"/>
              <a:t> </a:t>
            </a:r>
            <a:r>
              <a:rPr lang="en-US" sz="1200" dirty="0" err="1"/>
              <a:t>kontrak</a:t>
            </a:r>
            <a:r>
              <a:rPr lang="en-US" sz="1200" dirty="0"/>
              <a:t> di </a:t>
            </a:r>
            <a:r>
              <a:rPr lang="en-US" sz="1200" b="1" dirty="0" err="1"/>
              <a:t>Senarai</a:t>
            </a:r>
            <a:r>
              <a:rPr lang="en-US" sz="1200" b="1" dirty="0"/>
              <a:t> </a:t>
            </a:r>
            <a:r>
              <a:rPr lang="en-US" sz="1200" b="1" dirty="0" err="1"/>
              <a:t>Tugasan</a:t>
            </a:r>
            <a:r>
              <a:rPr lang="en-US" sz="1200" b="1" dirty="0"/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 err="1"/>
              <a:t>Muat</a:t>
            </a:r>
            <a:r>
              <a:rPr lang="en-US" sz="1200" dirty="0"/>
              <a:t> </a:t>
            </a:r>
            <a:r>
              <a:rPr lang="en-US" sz="1200" dirty="0" err="1"/>
              <a:t>naik</a:t>
            </a:r>
            <a:r>
              <a:rPr lang="en-US" sz="1200" dirty="0"/>
              <a:t> </a:t>
            </a:r>
            <a:r>
              <a:rPr lang="en-US" sz="1200" dirty="0" err="1"/>
              <a:t>perjanjian</a:t>
            </a:r>
            <a:r>
              <a:rPr lang="en-US" sz="1200" dirty="0"/>
              <a:t> (</a:t>
            </a:r>
            <a:r>
              <a:rPr lang="en-US" sz="1200" dirty="0" err="1"/>
              <a:t>kontrak</a:t>
            </a:r>
            <a:r>
              <a:rPr lang="en-US" sz="1200" dirty="0"/>
              <a:t> </a:t>
            </a:r>
            <a:r>
              <a:rPr lang="en-US" sz="1200" dirty="0" err="1"/>
              <a:t>migrasi</a:t>
            </a:r>
            <a:r>
              <a:rPr lang="en-US" sz="1200" dirty="0"/>
              <a:t>) / </a:t>
            </a:r>
            <a:r>
              <a:rPr lang="en-US" sz="1200" dirty="0" err="1"/>
              <a:t>Menyediakan</a:t>
            </a:r>
            <a:r>
              <a:rPr lang="en-US" sz="1200" dirty="0"/>
              <a:t> </a:t>
            </a:r>
            <a:r>
              <a:rPr lang="en-US" sz="1200" dirty="0" err="1"/>
              <a:t>draf</a:t>
            </a:r>
            <a:r>
              <a:rPr lang="en-US" sz="1200" dirty="0"/>
              <a:t> </a:t>
            </a:r>
            <a:r>
              <a:rPr lang="en-US" sz="1200" dirty="0" err="1"/>
              <a:t>Perjanjian</a:t>
            </a:r>
            <a:r>
              <a:rPr lang="en-US" sz="1200" dirty="0"/>
              <a:t> (</a:t>
            </a:r>
            <a:r>
              <a:rPr lang="en-US" sz="1200" dirty="0" err="1"/>
              <a:t>kontrak</a:t>
            </a:r>
            <a:r>
              <a:rPr lang="en-US" sz="1200" dirty="0"/>
              <a:t> </a:t>
            </a:r>
            <a:r>
              <a:rPr lang="en-US" sz="1200" dirty="0" err="1"/>
              <a:t>baharu</a:t>
            </a:r>
            <a:r>
              <a:rPr lang="en-US" sz="1200" dirty="0"/>
              <a:t>)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 err="1"/>
              <a:t>Menyerahkan</a:t>
            </a:r>
            <a:r>
              <a:rPr lang="en-US" sz="1200" dirty="0"/>
              <a:t> </a:t>
            </a:r>
            <a:r>
              <a:rPr lang="en-US" sz="1200" dirty="0" err="1"/>
              <a:t>kepada</a:t>
            </a:r>
            <a:r>
              <a:rPr lang="en-US" sz="1200" dirty="0"/>
              <a:t> </a:t>
            </a:r>
            <a:r>
              <a:rPr lang="en-US" sz="1200" dirty="0" err="1"/>
              <a:t>Pelulus</a:t>
            </a:r>
            <a:r>
              <a:rPr lang="en-US" sz="1200" dirty="0"/>
              <a:t> </a:t>
            </a:r>
            <a:r>
              <a:rPr lang="en-US" sz="1200" dirty="0" err="1"/>
              <a:t>Kontrak</a:t>
            </a:r>
            <a:r>
              <a:rPr lang="en-US" sz="1200" dirty="0"/>
              <a:t> </a:t>
            </a:r>
            <a:r>
              <a:rPr lang="en-US" sz="1200" dirty="0" err="1"/>
              <a:t>untuk</a:t>
            </a:r>
            <a:r>
              <a:rPr lang="en-US" sz="1200" dirty="0"/>
              <a:t> </a:t>
            </a:r>
            <a:r>
              <a:rPr lang="en-US" sz="1200" dirty="0" err="1"/>
              <a:t>kelulusan</a:t>
            </a:r>
            <a:endParaRPr lang="en-US" dirty="0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7956" y="1971219"/>
            <a:ext cx="523283" cy="510778"/>
          </a:xfrm>
          <a:prstGeom prst="rect">
            <a:avLst/>
          </a:prstGeom>
        </p:spPr>
      </p:pic>
      <p:sp>
        <p:nvSpPr>
          <p:cNvPr id="27" name="Rectangle 26"/>
          <p:cNvSpPr/>
          <p:nvPr/>
        </p:nvSpPr>
        <p:spPr>
          <a:xfrm>
            <a:off x="3713341" y="2010762"/>
            <a:ext cx="2165287" cy="1979061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8" name="Round Diagonal Corner Rectangle 27"/>
          <p:cNvSpPr/>
          <p:nvPr/>
        </p:nvSpPr>
        <p:spPr>
          <a:xfrm>
            <a:off x="3803439" y="2060096"/>
            <a:ext cx="1433903" cy="306467"/>
          </a:xfrm>
          <a:prstGeom prst="round2Diag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 algn="r"/>
            <a:r>
              <a:rPr lang="en-US" sz="1200" b="1" dirty="0" err="1">
                <a:solidFill>
                  <a:schemeClr val="bg1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Pelulus</a:t>
            </a:r>
            <a:r>
              <a:rPr lang="en-US" sz="1200" b="1" dirty="0">
                <a:solidFill>
                  <a:schemeClr val="bg1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 </a:t>
            </a:r>
            <a:r>
              <a:rPr lang="en-US" sz="1200" b="1" dirty="0" err="1">
                <a:solidFill>
                  <a:schemeClr val="bg1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Kontrak</a:t>
            </a:r>
            <a:endParaRPr lang="en-MY" sz="1200" b="1" i="1" dirty="0">
              <a:solidFill>
                <a:schemeClr val="bg1"/>
              </a:solidFill>
              <a:latin typeface="Century Gothic" panose="020B0502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31" name="Right Arrow 30"/>
          <p:cNvSpPr/>
          <p:nvPr/>
        </p:nvSpPr>
        <p:spPr>
          <a:xfrm>
            <a:off x="3184536" y="2738232"/>
            <a:ext cx="447392" cy="381000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2" name="Picture 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13542" y="2021276"/>
            <a:ext cx="504756" cy="511231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3729184" y="2551727"/>
            <a:ext cx="21336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MY" sz="1200" dirty="0" err="1"/>
              <a:t>Memastikan</a:t>
            </a:r>
            <a:r>
              <a:rPr lang="en-MY" sz="1200" dirty="0"/>
              <a:t> </a:t>
            </a:r>
            <a:r>
              <a:rPr lang="en-MY" sz="1200" dirty="0" err="1"/>
              <a:t>dokumen</a:t>
            </a:r>
            <a:r>
              <a:rPr lang="en-MY" sz="1200" dirty="0"/>
              <a:t> </a:t>
            </a:r>
            <a:r>
              <a:rPr lang="en-MY" sz="1200" dirty="0" err="1"/>
              <a:t>perjanjian</a:t>
            </a:r>
            <a:r>
              <a:rPr lang="en-MY" sz="1200" dirty="0"/>
              <a:t> </a:t>
            </a:r>
            <a:r>
              <a:rPr lang="en-MY" sz="1200" dirty="0" err="1"/>
              <a:t>kontrak</a:t>
            </a:r>
            <a:r>
              <a:rPr lang="en-MY" sz="1200" dirty="0"/>
              <a:t> yang </a:t>
            </a:r>
            <a:r>
              <a:rPr lang="en-MY" sz="1200" dirty="0" err="1"/>
              <a:t>dimuat</a:t>
            </a:r>
            <a:r>
              <a:rPr lang="en-MY" sz="1200" dirty="0"/>
              <a:t> </a:t>
            </a:r>
            <a:r>
              <a:rPr lang="en-MY" sz="1200" dirty="0" err="1"/>
              <a:t>naik</a:t>
            </a:r>
            <a:r>
              <a:rPr lang="en-MY" sz="1200" dirty="0"/>
              <a:t> </a:t>
            </a:r>
            <a:r>
              <a:rPr lang="en-MY" sz="1200" dirty="0" err="1"/>
              <a:t>adalah</a:t>
            </a:r>
            <a:r>
              <a:rPr lang="en-MY" sz="1200" dirty="0"/>
              <a:t> </a:t>
            </a:r>
            <a:r>
              <a:rPr lang="en-MY" sz="1200" dirty="0" err="1"/>
              <a:t>betul</a:t>
            </a:r>
            <a:r>
              <a:rPr lang="en-MY" sz="1200" dirty="0"/>
              <a:t> (</a:t>
            </a:r>
            <a:r>
              <a:rPr lang="en-MY" sz="1200" dirty="0" err="1"/>
              <a:t>kontrak</a:t>
            </a:r>
            <a:r>
              <a:rPr lang="en-MY" sz="1200" dirty="0"/>
              <a:t> </a:t>
            </a:r>
            <a:r>
              <a:rPr lang="en-MY" sz="1200" dirty="0" err="1"/>
              <a:t>migrasi</a:t>
            </a:r>
            <a:r>
              <a:rPr lang="en-MY" sz="1200" dirty="0"/>
              <a:t>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MY" sz="1200" dirty="0" err="1"/>
              <a:t>Menyemak</a:t>
            </a:r>
            <a:r>
              <a:rPr lang="en-MY" sz="1200" dirty="0"/>
              <a:t> / </a:t>
            </a:r>
            <a:r>
              <a:rPr lang="en-MY" sz="1200" dirty="0" err="1"/>
              <a:t>kemas</a:t>
            </a:r>
            <a:r>
              <a:rPr lang="en-MY" sz="1200" dirty="0"/>
              <a:t> </a:t>
            </a:r>
            <a:r>
              <a:rPr lang="en-MY" sz="1200" dirty="0" err="1"/>
              <a:t>kini</a:t>
            </a:r>
            <a:r>
              <a:rPr lang="en-MY" sz="1200" dirty="0"/>
              <a:t> / </a:t>
            </a:r>
            <a:r>
              <a:rPr lang="en-MY" sz="1200" dirty="0" err="1"/>
              <a:t>kajisemula</a:t>
            </a:r>
            <a:r>
              <a:rPr lang="en-MY" sz="1200" dirty="0"/>
              <a:t> </a:t>
            </a:r>
            <a:r>
              <a:rPr lang="en-MY" sz="1200" dirty="0" err="1"/>
              <a:t>draf</a:t>
            </a:r>
            <a:r>
              <a:rPr lang="en-MY" sz="1200" dirty="0"/>
              <a:t> </a:t>
            </a:r>
            <a:r>
              <a:rPr lang="en-MY" sz="1200" dirty="0" err="1"/>
              <a:t>perjanjian</a:t>
            </a:r>
            <a:r>
              <a:rPr lang="en-MY" sz="1200" dirty="0"/>
              <a:t> (</a:t>
            </a:r>
            <a:r>
              <a:rPr lang="en-MY" sz="1200" dirty="0" err="1"/>
              <a:t>kontrak</a:t>
            </a:r>
            <a:r>
              <a:rPr lang="en-MY" sz="1200" dirty="0"/>
              <a:t> </a:t>
            </a:r>
            <a:r>
              <a:rPr lang="en-MY" sz="1200" dirty="0" err="1"/>
              <a:t>baharu</a:t>
            </a:r>
            <a:r>
              <a:rPr lang="en-MY" sz="1200" dirty="0"/>
              <a:t>)</a:t>
            </a:r>
            <a:endParaRPr lang="en-US" dirty="0"/>
          </a:p>
        </p:txBody>
      </p:sp>
      <p:sp>
        <p:nvSpPr>
          <p:cNvPr id="34" name="Diamond 33">
            <a:hlinkClick r:id="rId4" action="ppaction://hlinksldjump"/>
          </p:cNvPr>
          <p:cNvSpPr/>
          <p:nvPr/>
        </p:nvSpPr>
        <p:spPr>
          <a:xfrm>
            <a:off x="6418154" y="2630947"/>
            <a:ext cx="1285036" cy="638771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1200" dirty="0">
                <a:solidFill>
                  <a:prstClr val="white"/>
                </a:solidFill>
              </a:rPr>
              <a:t>Lulus?</a:t>
            </a:r>
            <a:endParaRPr lang="en-MY" sz="1200" dirty="0">
              <a:solidFill>
                <a:prstClr val="white"/>
              </a:solidFill>
            </a:endParaRPr>
          </a:p>
        </p:txBody>
      </p:sp>
      <p:sp>
        <p:nvSpPr>
          <p:cNvPr id="35" name="Right Arrow 34"/>
          <p:cNvSpPr/>
          <p:nvPr/>
        </p:nvSpPr>
        <p:spPr>
          <a:xfrm>
            <a:off x="5927758" y="2759833"/>
            <a:ext cx="457200" cy="381000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5" name="Elbow Connector 44"/>
          <p:cNvCxnSpPr/>
          <p:nvPr/>
        </p:nvCxnSpPr>
        <p:spPr>
          <a:xfrm rot="10800000" flipV="1">
            <a:off x="1839719" y="3269718"/>
            <a:ext cx="5220953" cy="1141492"/>
          </a:xfrm>
          <a:prstGeom prst="bentConnector3">
            <a:avLst>
              <a:gd name="adj1" fmla="val -28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/>
          <p:nvPr/>
        </p:nvCxnSpPr>
        <p:spPr>
          <a:xfrm flipV="1">
            <a:off x="1832883" y="3943350"/>
            <a:ext cx="0" cy="4572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6577752" y="3253619"/>
            <a:ext cx="457200" cy="2077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sz="900" b="1" dirty="0" err="1">
                <a:solidFill>
                  <a:schemeClr val="tx1"/>
                </a:solidFill>
              </a:rPr>
              <a:t>Tidak</a:t>
            </a:r>
            <a:endParaRPr lang="en-US" sz="900" b="1" dirty="0">
              <a:solidFill>
                <a:schemeClr val="tx1"/>
              </a:solidFill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7665824" y="2681044"/>
            <a:ext cx="348871" cy="2077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sz="900" b="1" dirty="0" err="1">
                <a:solidFill>
                  <a:schemeClr val="tx1"/>
                </a:solidFill>
              </a:rPr>
              <a:t>Ya</a:t>
            </a:r>
            <a:endParaRPr lang="en-US" sz="900" b="1" dirty="0">
              <a:solidFill>
                <a:schemeClr val="tx1"/>
              </a:solidFill>
            </a:endParaRPr>
          </a:p>
        </p:txBody>
      </p:sp>
      <p:cxnSp>
        <p:nvCxnSpPr>
          <p:cNvPr id="75" name="Straight Arrow Connector 74"/>
          <p:cNvCxnSpPr/>
          <p:nvPr/>
        </p:nvCxnSpPr>
        <p:spPr>
          <a:xfrm>
            <a:off x="7703190" y="2945740"/>
            <a:ext cx="353215" cy="1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Title 1"/>
          <p:cNvSpPr txBox="1">
            <a:spLocks/>
          </p:cNvSpPr>
          <p:nvPr/>
        </p:nvSpPr>
        <p:spPr>
          <a:xfrm>
            <a:off x="2209800" y="57150"/>
            <a:ext cx="6553200" cy="344557"/>
          </a:xfrm>
          <a:prstGeom prst="rect">
            <a:avLst/>
          </a:prstGeom>
        </p:spPr>
        <p:txBody>
          <a:bodyPr vert="horz" lIns="68580" tIns="34290" rIns="68580" bIns="34290" rtlCol="0" anchor="t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500" b="1" dirty="0">
                <a:ea typeface="Arial Unicode MS" panose="020B0604020202020204" pitchFamily="34" charset="-128"/>
                <a:cs typeface="helvetica" panose="020B0604020202020204" pitchFamily="34" charset="0"/>
              </a:rPr>
              <a:t>Proses </a:t>
            </a:r>
            <a:r>
              <a:rPr lang="en-US" sz="1500" b="1" dirty="0" err="1">
                <a:ea typeface="Arial Unicode MS" panose="020B0604020202020204" pitchFamily="34" charset="-128"/>
                <a:cs typeface="helvetica" panose="020B0604020202020204" pitchFamily="34" charset="0"/>
              </a:rPr>
              <a:t>Penyediaan</a:t>
            </a:r>
            <a:r>
              <a:rPr lang="en-US" sz="1500" b="1" dirty="0">
                <a:ea typeface="Arial Unicode MS" panose="020B0604020202020204" pitchFamily="34" charset="-128"/>
                <a:cs typeface="helvetica" panose="020B0604020202020204" pitchFamily="34" charset="0"/>
              </a:rPr>
              <a:t> </a:t>
            </a:r>
            <a:r>
              <a:rPr lang="en-US" sz="1500" b="1" dirty="0" err="1">
                <a:ea typeface="Arial Unicode MS" panose="020B0604020202020204" pitchFamily="34" charset="-128"/>
                <a:cs typeface="helvetica" panose="020B0604020202020204" pitchFamily="34" charset="0"/>
              </a:rPr>
              <a:t>Draf</a:t>
            </a:r>
            <a:r>
              <a:rPr lang="en-US" sz="1500" b="1" dirty="0">
                <a:ea typeface="Arial Unicode MS" panose="020B0604020202020204" pitchFamily="34" charset="-128"/>
                <a:cs typeface="helvetica" panose="020B0604020202020204" pitchFamily="34" charset="0"/>
              </a:rPr>
              <a:t> </a:t>
            </a:r>
            <a:r>
              <a:rPr lang="en-US" sz="1500" b="1" dirty="0" err="1">
                <a:ea typeface="Arial Unicode MS" panose="020B0604020202020204" pitchFamily="34" charset="-128"/>
                <a:cs typeface="helvetica" panose="020B0604020202020204" pitchFamily="34" charset="0"/>
              </a:rPr>
              <a:t>Perjanjian</a:t>
            </a:r>
            <a:r>
              <a:rPr lang="en-US" sz="1500" b="1" dirty="0">
                <a:ea typeface="Arial Unicode MS" panose="020B0604020202020204" pitchFamily="34" charset="-128"/>
                <a:cs typeface="helvetica" panose="020B0604020202020204" pitchFamily="34" charset="0"/>
              </a:rPr>
              <a:t> / </a:t>
            </a:r>
            <a:r>
              <a:rPr lang="en-US" sz="1500" b="1" dirty="0" err="1">
                <a:cs typeface="helvetica" panose="020B0604020202020204" pitchFamily="34" charset="0"/>
              </a:rPr>
              <a:t>Kemaskini</a:t>
            </a:r>
            <a:r>
              <a:rPr lang="en-US" sz="1500" b="1" dirty="0">
                <a:cs typeface="helvetica" panose="020B0604020202020204" pitchFamily="34" charset="0"/>
              </a:rPr>
              <a:t> </a:t>
            </a:r>
            <a:r>
              <a:rPr lang="en-US" sz="1500" b="1" dirty="0" err="1">
                <a:cs typeface="helvetica" panose="020B0604020202020204" pitchFamily="34" charset="0"/>
              </a:rPr>
              <a:t>Perjanjian</a:t>
            </a:r>
            <a:endParaRPr lang="en-US" sz="1500" b="1" dirty="0">
              <a:ea typeface="Arial Unicode MS" panose="020B0604020202020204" pitchFamily="34" charset="-128"/>
              <a:cs typeface="helvetica" panose="020B0604020202020204" pitchFamily="34" charset="0"/>
            </a:endParaRPr>
          </a:p>
          <a:p>
            <a:pPr algn="l"/>
            <a:endParaRPr lang="en-US" sz="1500" b="1" dirty="0">
              <a:cs typeface="helvetica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517536" y="1873791"/>
            <a:ext cx="2743200" cy="22098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Oval 43"/>
          <p:cNvSpPr/>
          <p:nvPr/>
        </p:nvSpPr>
        <p:spPr>
          <a:xfrm>
            <a:off x="1647398" y="1148932"/>
            <a:ext cx="331075" cy="26604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1200" dirty="0"/>
              <a:t>A</a:t>
            </a:r>
          </a:p>
        </p:txBody>
      </p:sp>
      <p:sp>
        <p:nvSpPr>
          <p:cNvPr id="47" name="Oval 46"/>
          <p:cNvSpPr/>
          <p:nvPr/>
        </p:nvSpPr>
        <p:spPr>
          <a:xfrm>
            <a:off x="8056405" y="2785484"/>
            <a:ext cx="331075" cy="26604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1200" dirty="0"/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923269297"/>
      </p:ext>
    </p:extLst>
  </p:cSld>
  <p:clrMapOvr>
    <a:masterClrMapping/>
  </p:clrMapOvr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43</a:t>
            </a:fld>
            <a:endParaRPr lang="en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601" b="13366"/>
          <a:stretch/>
        </p:blipFill>
        <p:spPr bwMode="auto">
          <a:xfrm>
            <a:off x="571500" y="1885950"/>
            <a:ext cx="7848600" cy="26239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5" name="TextBox 4"/>
          <p:cNvSpPr txBox="1"/>
          <p:nvPr/>
        </p:nvSpPr>
        <p:spPr>
          <a:xfrm>
            <a:off x="466725" y="853895"/>
            <a:ext cx="8305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MY" b="1" u="sng" dirty="0" err="1"/>
              <a:t>Langkah</a:t>
            </a:r>
            <a:r>
              <a:rPr lang="en-MY" b="1" u="sng" dirty="0"/>
              <a:t> 1</a:t>
            </a:r>
            <a:endParaRPr lang="en-US" dirty="0"/>
          </a:p>
          <a:p>
            <a:pPr marL="342900" indent="-342900">
              <a:buFont typeface="+mj-lt"/>
              <a:buAutoNum type="arabicPeriod"/>
            </a:pPr>
            <a:r>
              <a:rPr lang="en-MY" dirty="0" err="1"/>
              <a:t>Klik</a:t>
            </a:r>
            <a:r>
              <a:rPr lang="en-MY" dirty="0"/>
              <a:t> </a:t>
            </a:r>
            <a:r>
              <a:rPr lang="en-MY" dirty="0" err="1"/>
              <a:t>pada</a:t>
            </a:r>
            <a:r>
              <a:rPr lang="en-MY" dirty="0"/>
              <a:t> menu </a:t>
            </a:r>
            <a:r>
              <a:rPr lang="en-MY" b="1" dirty="0" err="1"/>
              <a:t>Senarai</a:t>
            </a:r>
            <a:r>
              <a:rPr lang="en-MY" b="1" dirty="0"/>
              <a:t> </a:t>
            </a:r>
            <a:r>
              <a:rPr lang="en-MY" b="1" dirty="0" err="1"/>
              <a:t>Tugasan</a:t>
            </a:r>
            <a:r>
              <a:rPr lang="en-MY" dirty="0"/>
              <a:t>.  </a:t>
            </a:r>
            <a:r>
              <a:rPr lang="en-MY" dirty="0" err="1"/>
              <a:t>Senarai</a:t>
            </a:r>
            <a:r>
              <a:rPr lang="en-MY" dirty="0"/>
              <a:t> </a:t>
            </a:r>
            <a:r>
              <a:rPr lang="en-MY" dirty="0" err="1"/>
              <a:t>kontrak</a:t>
            </a:r>
            <a:r>
              <a:rPr lang="en-MY" dirty="0"/>
              <a:t> yang </a:t>
            </a:r>
            <a:r>
              <a:rPr lang="en-MY" dirty="0" err="1"/>
              <a:t>perjanjian</a:t>
            </a:r>
            <a:r>
              <a:rPr lang="en-MY" dirty="0"/>
              <a:t> </a:t>
            </a:r>
            <a:r>
              <a:rPr lang="en-MY" dirty="0" err="1"/>
              <a:t>belum</a:t>
            </a:r>
            <a:r>
              <a:rPr lang="en-MY" dirty="0"/>
              <a:t> </a:t>
            </a:r>
            <a:r>
              <a:rPr lang="en-MY" dirty="0" err="1"/>
              <a:t>lengkap</a:t>
            </a:r>
            <a:r>
              <a:rPr lang="en-MY" dirty="0"/>
              <a:t> </a:t>
            </a:r>
            <a:r>
              <a:rPr lang="en-MY" dirty="0" err="1"/>
              <a:t>akan</a:t>
            </a:r>
            <a:r>
              <a:rPr lang="en-MY" dirty="0"/>
              <a:t> </a:t>
            </a:r>
            <a:r>
              <a:rPr lang="en-MY" dirty="0" err="1"/>
              <a:t>dipaparkan</a:t>
            </a:r>
            <a:r>
              <a:rPr lang="en-MY" dirty="0"/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err="1"/>
              <a:t>Klik</a:t>
            </a:r>
            <a:r>
              <a:rPr lang="en-US" dirty="0"/>
              <a:t> </a:t>
            </a:r>
            <a:r>
              <a:rPr lang="en-US" dirty="0" err="1"/>
              <a:t>Perihal</a:t>
            </a:r>
            <a:r>
              <a:rPr lang="en-US" dirty="0"/>
              <a:t> yang </a:t>
            </a:r>
            <a:r>
              <a:rPr lang="en-US" dirty="0" err="1"/>
              <a:t>berstatus</a:t>
            </a:r>
            <a:r>
              <a:rPr lang="en-US" dirty="0"/>
              <a:t> “</a:t>
            </a:r>
            <a:r>
              <a:rPr lang="en-US" b="1" dirty="0" err="1"/>
              <a:t>Menunggu</a:t>
            </a:r>
            <a:r>
              <a:rPr lang="en-US" b="1" dirty="0"/>
              <a:t> </a:t>
            </a:r>
            <a:r>
              <a:rPr lang="en-US" b="1" dirty="0" err="1"/>
              <a:t>Penciptaan</a:t>
            </a:r>
            <a:r>
              <a:rPr lang="en-US" b="1" dirty="0"/>
              <a:t> </a:t>
            </a:r>
            <a:r>
              <a:rPr lang="en-US" b="1" dirty="0" err="1"/>
              <a:t>Draf</a:t>
            </a:r>
            <a:r>
              <a:rPr lang="en-US" b="1" dirty="0"/>
              <a:t> </a:t>
            </a:r>
            <a:r>
              <a:rPr lang="en-US" b="1" dirty="0" err="1"/>
              <a:t>Perjanjian</a:t>
            </a:r>
            <a:r>
              <a:rPr lang="en-US" dirty="0"/>
              <a:t>”</a:t>
            </a:r>
          </a:p>
        </p:txBody>
      </p:sp>
      <p:sp>
        <p:nvSpPr>
          <p:cNvPr id="6" name="TextBox 5"/>
          <p:cNvSpPr txBox="1"/>
          <p:nvPr/>
        </p:nvSpPr>
        <p:spPr>
          <a:xfrm>
            <a:off x="2895600" y="2038350"/>
            <a:ext cx="304800" cy="307777"/>
          </a:xfrm>
          <a:prstGeom prst="rect">
            <a:avLst/>
          </a:prstGeom>
          <a:solidFill>
            <a:srgbClr val="FFFF00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7" name="TextBox 6"/>
          <p:cNvSpPr txBox="1"/>
          <p:nvPr/>
        </p:nvSpPr>
        <p:spPr>
          <a:xfrm>
            <a:off x="4724400" y="3943350"/>
            <a:ext cx="304800" cy="307777"/>
          </a:xfrm>
          <a:prstGeom prst="rect">
            <a:avLst/>
          </a:prstGeom>
          <a:solidFill>
            <a:srgbClr val="FFFF00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8" name="Rectangle 7"/>
          <p:cNvSpPr/>
          <p:nvPr/>
        </p:nvSpPr>
        <p:spPr>
          <a:xfrm>
            <a:off x="1752600" y="177744"/>
            <a:ext cx="6858000" cy="4890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chemeClr val="tx1"/>
                </a:solidFill>
                <a:ea typeface="Roboto Condensed" panose="020B0604020202020204" charset="0"/>
              </a:rPr>
              <a:t>Kemaskini</a:t>
            </a:r>
            <a:r>
              <a:rPr lang="en-US" sz="24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a typeface="Roboto Condensed" panose="020B0604020202020204" charset="0"/>
              </a:rPr>
              <a:t>Perjanjian</a:t>
            </a:r>
            <a:r>
              <a:rPr lang="en-US" sz="24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a typeface="Roboto Condensed" panose="020B0604020202020204" charset="0"/>
              </a:rPr>
              <a:t>Kontrak</a:t>
            </a:r>
            <a:endParaRPr lang="en-US" sz="2400" dirty="0">
              <a:solidFill>
                <a:schemeClr val="tx1"/>
              </a:solidFill>
              <a:ea typeface="Roboto Condensed" panose="020B0604020202020204" charset="0"/>
            </a:endParaRPr>
          </a:p>
          <a:p>
            <a:pPr algn="ctr"/>
            <a:r>
              <a:rPr lang="en-US" sz="1800" dirty="0">
                <a:solidFill>
                  <a:schemeClr val="tx1"/>
                </a:solidFill>
                <a:ea typeface="Roboto Condensed" panose="020B0604020202020204" charset="0"/>
              </a:rPr>
              <a:t>[</a:t>
            </a:r>
            <a:r>
              <a:rPr lang="en-US" sz="1800" dirty="0" err="1">
                <a:solidFill>
                  <a:schemeClr val="tx1"/>
                </a:solidFill>
                <a:ea typeface="Roboto Condensed" panose="020B0604020202020204" charset="0"/>
              </a:rPr>
              <a:t>Pentadbir</a:t>
            </a:r>
            <a:r>
              <a:rPr lang="en-US" sz="18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ea typeface="Roboto Condensed" panose="020B0604020202020204" charset="0"/>
              </a:rPr>
              <a:t>Kontrak</a:t>
            </a:r>
            <a:r>
              <a:rPr lang="en-US" sz="1800" dirty="0">
                <a:solidFill>
                  <a:schemeClr val="tx1"/>
                </a:solidFill>
                <a:ea typeface="Roboto Condensed" panose="020B0604020202020204" charset="0"/>
              </a:rPr>
              <a:t> : </a:t>
            </a:r>
            <a:r>
              <a:rPr lang="en-US" sz="1800" dirty="0" err="1">
                <a:solidFill>
                  <a:schemeClr val="tx1"/>
                </a:solidFill>
                <a:ea typeface="Roboto Condensed" panose="020B0604020202020204" charset="0"/>
              </a:rPr>
              <a:t>Kontrak</a:t>
            </a:r>
            <a:r>
              <a:rPr lang="en-US" sz="18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ea typeface="Roboto Condensed" panose="020B0604020202020204" charset="0"/>
              </a:rPr>
              <a:t>Migrasi</a:t>
            </a:r>
            <a:r>
              <a:rPr lang="en-US" sz="1800" dirty="0">
                <a:solidFill>
                  <a:schemeClr val="tx1"/>
                </a:solidFill>
                <a:ea typeface="Roboto Condensed" panose="020B0604020202020204" charset="0"/>
              </a:rPr>
              <a:t> / </a:t>
            </a:r>
            <a:r>
              <a:rPr lang="en-US" sz="1800" dirty="0" err="1">
                <a:solidFill>
                  <a:schemeClr val="tx1"/>
                </a:solidFill>
                <a:ea typeface="Roboto Condensed" panose="020B0604020202020204" charset="0"/>
              </a:rPr>
              <a:t>Kontrak</a:t>
            </a:r>
            <a:r>
              <a:rPr lang="en-US" sz="1800" dirty="0">
                <a:solidFill>
                  <a:schemeClr val="tx1"/>
                </a:solidFill>
                <a:ea typeface="Roboto Condensed" panose="020B0604020202020204" charset="0"/>
              </a:rPr>
              <a:t> Baharu]</a:t>
            </a:r>
          </a:p>
        </p:txBody>
      </p:sp>
      <p:sp>
        <p:nvSpPr>
          <p:cNvPr id="9" name="Rectangle 8"/>
          <p:cNvSpPr/>
          <p:nvPr/>
        </p:nvSpPr>
        <p:spPr>
          <a:xfrm>
            <a:off x="704850" y="1808002"/>
            <a:ext cx="7620000" cy="270138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Rectangular Callout 11"/>
          <p:cNvSpPr/>
          <p:nvPr/>
        </p:nvSpPr>
        <p:spPr>
          <a:xfrm rot="10800000" flipV="1">
            <a:off x="1219200" y="1808002"/>
            <a:ext cx="3810000" cy="1873230"/>
          </a:xfrm>
          <a:prstGeom prst="wedgeRectCallout">
            <a:avLst>
              <a:gd name="adj1" fmla="val 49662"/>
              <a:gd name="adj2" fmla="val 80680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050" dirty="0" err="1">
                <a:solidFill>
                  <a:schemeClr val="bg1"/>
                </a:solidFill>
              </a:rPr>
              <a:t>Bagi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kontrak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migrasi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i="1" dirty="0">
                <a:solidFill>
                  <a:schemeClr val="bg1"/>
                </a:solidFill>
              </a:rPr>
              <a:t>prefix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bagi</a:t>
            </a:r>
            <a:r>
              <a:rPr lang="en-US" sz="1050" dirty="0">
                <a:solidFill>
                  <a:schemeClr val="bg1"/>
                </a:solidFill>
              </a:rPr>
              <a:t> no. </a:t>
            </a:r>
            <a:r>
              <a:rPr lang="en-US" sz="1050" dirty="0" err="1">
                <a:solidFill>
                  <a:schemeClr val="bg1"/>
                </a:solidFill>
              </a:rPr>
              <a:t>dokumen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adalah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seperti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berikut</a:t>
            </a:r>
            <a:r>
              <a:rPr lang="en-US" sz="1050" dirty="0">
                <a:solidFill>
                  <a:schemeClr val="bg1"/>
                </a:solidFill>
              </a:rPr>
              <a:t>: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MY" sz="1050" dirty="0" err="1">
                <a:solidFill>
                  <a:schemeClr val="bg1"/>
                </a:solidFill>
              </a:rPr>
              <a:t>Migrasi</a:t>
            </a:r>
            <a:r>
              <a:rPr lang="en-MY" sz="1050" dirty="0">
                <a:solidFill>
                  <a:schemeClr val="bg1"/>
                </a:solidFill>
              </a:rPr>
              <a:t> </a:t>
            </a:r>
            <a:r>
              <a:rPr lang="en-MY" sz="1050" dirty="0" err="1">
                <a:solidFill>
                  <a:schemeClr val="bg1"/>
                </a:solidFill>
              </a:rPr>
              <a:t>daripada</a:t>
            </a:r>
            <a:r>
              <a:rPr lang="en-MY" sz="1050" dirty="0">
                <a:solidFill>
                  <a:schemeClr val="bg1"/>
                </a:solidFill>
              </a:rPr>
              <a:t> </a:t>
            </a:r>
            <a:r>
              <a:rPr lang="en-MY" sz="1050" dirty="0" err="1">
                <a:solidFill>
                  <a:schemeClr val="bg1"/>
                </a:solidFill>
              </a:rPr>
              <a:t>sistem</a:t>
            </a:r>
            <a:r>
              <a:rPr lang="en-MY" sz="1050" dirty="0">
                <a:solidFill>
                  <a:schemeClr val="bg1"/>
                </a:solidFill>
              </a:rPr>
              <a:t> </a:t>
            </a:r>
            <a:r>
              <a:rPr lang="en-MY" sz="1050" dirty="0" err="1">
                <a:solidFill>
                  <a:schemeClr val="bg1"/>
                </a:solidFill>
              </a:rPr>
              <a:t>eP</a:t>
            </a:r>
            <a:r>
              <a:rPr lang="en-MY" sz="1050" dirty="0">
                <a:solidFill>
                  <a:schemeClr val="bg1"/>
                </a:solidFill>
              </a:rPr>
              <a:t> Lama : “N” - No. </a:t>
            </a:r>
            <a:r>
              <a:rPr lang="en-MY" sz="1050" dirty="0" err="1">
                <a:solidFill>
                  <a:schemeClr val="bg1"/>
                </a:solidFill>
              </a:rPr>
              <a:t>Surat</a:t>
            </a:r>
            <a:r>
              <a:rPr lang="en-MY" sz="1050" dirty="0">
                <a:solidFill>
                  <a:schemeClr val="bg1"/>
                </a:solidFill>
              </a:rPr>
              <a:t> </a:t>
            </a:r>
            <a:r>
              <a:rPr lang="en-MY" sz="1050" dirty="0" err="1">
                <a:solidFill>
                  <a:schemeClr val="bg1"/>
                </a:solidFill>
              </a:rPr>
              <a:t>Setuju</a:t>
            </a:r>
            <a:r>
              <a:rPr lang="en-MY" sz="1050" dirty="0">
                <a:solidFill>
                  <a:schemeClr val="bg1"/>
                </a:solidFill>
              </a:rPr>
              <a:t> </a:t>
            </a:r>
            <a:r>
              <a:rPr lang="en-MY" sz="1050" dirty="0" err="1">
                <a:solidFill>
                  <a:schemeClr val="bg1"/>
                </a:solidFill>
              </a:rPr>
              <a:t>Terima</a:t>
            </a:r>
            <a:r>
              <a:rPr lang="en-MY" sz="1050" dirty="0">
                <a:solidFill>
                  <a:schemeClr val="bg1"/>
                </a:solidFill>
              </a:rPr>
              <a:t> (SST) , “Z” - No. </a:t>
            </a:r>
            <a:r>
              <a:rPr lang="en-MY" sz="1050" dirty="0" err="1">
                <a:solidFill>
                  <a:schemeClr val="bg1"/>
                </a:solidFill>
              </a:rPr>
              <a:t>Kontrak</a:t>
            </a:r>
            <a:r>
              <a:rPr lang="en-MY" sz="1050" dirty="0">
                <a:solidFill>
                  <a:schemeClr val="bg1"/>
                </a:solidFill>
              </a:rPr>
              <a:t> 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MY" sz="1050" dirty="0" err="1">
                <a:solidFill>
                  <a:schemeClr val="bg1"/>
                </a:solidFill>
              </a:rPr>
              <a:t>Migrasi</a:t>
            </a:r>
            <a:r>
              <a:rPr lang="en-MY" sz="1050" dirty="0">
                <a:solidFill>
                  <a:schemeClr val="bg1"/>
                </a:solidFill>
              </a:rPr>
              <a:t> </a:t>
            </a:r>
            <a:r>
              <a:rPr lang="en-MY" sz="1050" dirty="0" err="1">
                <a:solidFill>
                  <a:schemeClr val="bg1"/>
                </a:solidFill>
              </a:rPr>
              <a:t>daripada</a:t>
            </a:r>
            <a:r>
              <a:rPr lang="en-MY" sz="1050" dirty="0">
                <a:solidFill>
                  <a:schemeClr val="bg1"/>
                </a:solidFill>
              </a:rPr>
              <a:t> fail </a:t>
            </a:r>
            <a:r>
              <a:rPr lang="en-MY" sz="1050" i="1" dirty="0">
                <a:solidFill>
                  <a:schemeClr val="bg1"/>
                </a:solidFill>
              </a:rPr>
              <a:t>MS-</a:t>
            </a:r>
            <a:r>
              <a:rPr lang="en-MY" sz="1050" i="1" dirty="0" err="1">
                <a:solidFill>
                  <a:schemeClr val="bg1"/>
                </a:solidFill>
              </a:rPr>
              <a:t>Excel</a:t>
            </a:r>
            <a:r>
              <a:rPr lang="en-MY" sz="1050" dirty="0" err="1">
                <a:solidFill>
                  <a:schemeClr val="bg1"/>
                </a:solidFill>
              </a:rPr>
              <a:t>l</a:t>
            </a:r>
            <a:r>
              <a:rPr lang="en-MY" sz="1050" dirty="0">
                <a:solidFill>
                  <a:schemeClr val="bg1"/>
                </a:solidFill>
              </a:rPr>
              <a:t>/</a:t>
            </a:r>
            <a:r>
              <a:rPr lang="en-MY" sz="1050" dirty="0" err="1">
                <a:solidFill>
                  <a:schemeClr val="bg1"/>
                </a:solidFill>
              </a:rPr>
              <a:t>eKontrak</a:t>
            </a:r>
            <a:r>
              <a:rPr lang="en-MY" sz="1050" dirty="0">
                <a:solidFill>
                  <a:schemeClr val="bg1"/>
                </a:solidFill>
              </a:rPr>
              <a:t>  :  “N” - No. </a:t>
            </a:r>
            <a:r>
              <a:rPr lang="en-MY" sz="1050" dirty="0" err="1">
                <a:solidFill>
                  <a:schemeClr val="bg1"/>
                </a:solidFill>
              </a:rPr>
              <a:t>Surat</a:t>
            </a:r>
            <a:r>
              <a:rPr lang="en-MY" sz="1050" dirty="0">
                <a:solidFill>
                  <a:schemeClr val="bg1"/>
                </a:solidFill>
              </a:rPr>
              <a:t> </a:t>
            </a:r>
            <a:r>
              <a:rPr lang="en-MY" sz="1050" dirty="0" err="1">
                <a:solidFill>
                  <a:schemeClr val="bg1"/>
                </a:solidFill>
              </a:rPr>
              <a:t>Setuju</a:t>
            </a:r>
            <a:r>
              <a:rPr lang="en-MY" sz="1050" dirty="0">
                <a:solidFill>
                  <a:schemeClr val="bg1"/>
                </a:solidFill>
              </a:rPr>
              <a:t> </a:t>
            </a:r>
            <a:r>
              <a:rPr lang="en-MY" sz="1050" dirty="0" err="1">
                <a:solidFill>
                  <a:schemeClr val="bg1"/>
                </a:solidFill>
              </a:rPr>
              <a:t>Terima</a:t>
            </a:r>
            <a:r>
              <a:rPr lang="en-MY" sz="1050" dirty="0">
                <a:solidFill>
                  <a:schemeClr val="bg1"/>
                </a:solidFill>
              </a:rPr>
              <a:t> (SST) , “M” - No. </a:t>
            </a:r>
            <a:r>
              <a:rPr lang="en-MY" sz="1050" dirty="0" err="1">
                <a:solidFill>
                  <a:schemeClr val="bg1"/>
                </a:solidFill>
              </a:rPr>
              <a:t>Kontrak</a:t>
            </a:r>
            <a:endParaRPr lang="en-US" sz="1050" dirty="0">
              <a:solidFill>
                <a:schemeClr val="bg1"/>
              </a:solidFill>
            </a:endParaRPr>
          </a:p>
          <a:p>
            <a:endParaRPr lang="en-US" sz="1050" dirty="0">
              <a:solidFill>
                <a:srgbClr val="FF0000"/>
              </a:solidFill>
            </a:endParaRPr>
          </a:p>
          <a:p>
            <a:r>
              <a:rPr lang="en-US" sz="1050" dirty="0" err="1">
                <a:solidFill>
                  <a:schemeClr val="bg1"/>
                </a:solidFill>
              </a:rPr>
              <a:t>Bagi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kontrak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baharu</a:t>
            </a:r>
            <a:r>
              <a:rPr lang="en-US" sz="1050" dirty="0">
                <a:solidFill>
                  <a:schemeClr val="bg1"/>
                </a:solidFill>
              </a:rPr>
              <a:t>, </a:t>
            </a:r>
            <a:r>
              <a:rPr lang="en-US" sz="1050" i="1" dirty="0">
                <a:solidFill>
                  <a:schemeClr val="bg1"/>
                </a:solidFill>
              </a:rPr>
              <a:t>prefix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bagi</a:t>
            </a:r>
            <a:r>
              <a:rPr lang="en-US" sz="1050" dirty="0">
                <a:solidFill>
                  <a:schemeClr val="bg1"/>
                </a:solidFill>
              </a:rPr>
              <a:t> no. </a:t>
            </a:r>
            <a:r>
              <a:rPr lang="en-US" sz="1050" dirty="0" err="1">
                <a:solidFill>
                  <a:schemeClr val="bg1"/>
                </a:solidFill>
              </a:rPr>
              <a:t>dokumen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adalah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seperti</a:t>
            </a:r>
            <a:r>
              <a:rPr lang="en-US" sz="1050" dirty="0">
                <a:solidFill>
                  <a:schemeClr val="bg1"/>
                </a:solidFill>
              </a:rPr>
              <a:t> </a:t>
            </a:r>
            <a:r>
              <a:rPr lang="en-US" sz="1050" dirty="0" err="1">
                <a:solidFill>
                  <a:schemeClr val="bg1"/>
                </a:solidFill>
              </a:rPr>
              <a:t>berikut</a:t>
            </a:r>
            <a:r>
              <a:rPr lang="en-US" sz="1050" dirty="0">
                <a:solidFill>
                  <a:schemeClr val="bg1"/>
                </a:solidFill>
              </a:rPr>
              <a:t>: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MY" sz="1050" dirty="0">
                <a:solidFill>
                  <a:schemeClr val="bg1"/>
                </a:solidFill>
              </a:rPr>
              <a:t>“LA” - No. </a:t>
            </a:r>
            <a:r>
              <a:rPr lang="en-MY" sz="1050" dirty="0" err="1">
                <a:solidFill>
                  <a:schemeClr val="bg1"/>
                </a:solidFill>
              </a:rPr>
              <a:t>Surat</a:t>
            </a:r>
            <a:r>
              <a:rPr lang="en-MY" sz="1050" dirty="0">
                <a:solidFill>
                  <a:schemeClr val="bg1"/>
                </a:solidFill>
              </a:rPr>
              <a:t> </a:t>
            </a:r>
            <a:r>
              <a:rPr lang="en-MY" sz="1050" dirty="0" err="1">
                <a:solidFill>
                  <a:schemeClr val="bg1"/>
                </a:solidFill>
              </a:rPr>
              <a:t>Setuju</a:t>
            </a:r>
            <a:r>
              <a:rPr lang="en-MY" sz="1050" dirty="0">
                <a:solidFill>
                  <a:schemeClr val="bg1"/>
                </a:solidFill>
              </a:rPr>
              <a:t> </a:t>
            </a:r>
            <a:r>
              <a:rPr lang="en-MY" sz="1050" dirty="0" err="1">
                <a:solidFill>
                  <a:schemeClr val="bg1"/>
                </a:solidFill>
              </a:rPr>
              <a:t>Terima</a:t>
            </a:r>
            <a:r>
              <a:rPr lang="en-MY" sz="1050" dirty="0">
                <a:solidFill>
                  <a:schemeClr val="bg1"/>
                </a:solidFill>
              </a:rPr>
              <a:t> (SST) </a:t>
            </a:r>
          </a:p>
          <a:p>
            <a:pPr marL="171450" lvl="0" indent="-171450">
              <a:buFont typeface="Arial" panose="020B0604020202020204" pitchFamily="34" charset="0"/>
              <a:buChar char="•"/>
            </a:pPr>
            <a:r>
              <a:rPr lang="en-MY" sz="1050" dirty="0">
                <a:solidFill>
                  <a:schemeClr val="bg1"/>
                </a:solidFill>
              </a:rPr>
              <a:t>“CA” - No. </a:t>
            </a:r>
            <a:r>
              <a:rPr lang="en-MY" sz="1050" dirty="0" err="1">
                <a:solidFill>
                  <a:schemeClr val="bg1"/>
                </a:solidFill>
              </a:rPr>
              <a:t>Kontrak</a:t>
            </a:r>
            <a:r>
              <a:rPr lang="en-MY" sz="1050" dirty="0">
                <a:solidFill>
                  <a:schemeClr val="bg1"/>
                </a:solidFill>
              </a:rPr>
              <a:t> </a:t>
            </a:r>
          </a:p>
          <a:p>
            <a:pPr algn="ctr"/>
            <a:endParaRPr lang="en-US" sz="1050" dirty="0"/>
          </a:p>
        </p:txBody>
      </p:sp>
    </p:spTree>
    <p:extLst>
      <p:ext uri="{BB962C8B-B14F-4D97-AF65-F5344CB8AC3E}">
        <p14:creationId xmlns:p14="http://schemas.microsoft.com/office/powerpoint/2010/main" val="3504430768"/>
      </p:ext>
    </p:extLst>
  </p:cSld>
  <p:clrMapOvr>
    <a:masterClrMapping/>
  </p:clrMapOvr>
  <p:transition spd="slow">
    <p:pull/>
  </p:transition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44</a:t>
            </a:fld>
            <a:endParaRPr lang="en" dirty="0"/>
          </a:p>
        </p:txBody>
      </p:sp>
      <p:sp>
        <p:nvSpPr>
          <p:cNvPr id="5" name="TextBox 4"/>
          <p:cNvSpPr txBox="1"/>
          <p:nvPr/>
        </p:nvSpPr>
        <p:spPr>
          <a:xfrm>
            <a:off x="359134" y="666749"/>
            <a:ext cx="8251466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MY" b="1" u="sng" dirty="0" err="1">
                <a:solidFill>
                  <a:schemeClr val="tx1"/>
                </a:solidFill>
              </a:rPr>
              <a:t>Langkah</a:t>
            </a:r>
            <a:r>
              <a:rPr lang="en-MY" b="1" u="sng" dirty="0">
                <a:solidFill>
                  <a:schemeClr val="tx1"/>
                </a:solidFill>
              </a:rPr>
              <a:t> 2</a:t>
            </a:r>
            <a:endParaRPr lang="en-US" dirty="0">
              <a:solidFill>
                <a:schemeClr val="tx1"/>
              </a:solidFill>
            </a:endParaRPr>
          </a:p>
          <a:p>
            <a:pPr marL="342900" lvl="0" indent="-342900">
              <a:buFont typeface="+mj-lt"/>
              <a:buAutoNum type="arabicPeriod"/>
            </a:pPr>
            <a:r>
              <a:rPr lang="en-US" dirty="0" err="1">
                <a:solidFill>
                  <a:schemeClr val="tx1"/>
                </a:solidFill>
              </a:rPr>
              <a:t>Bagi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kontrak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baharu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kunci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masuk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b="1" dirty="0">
                <a:solidFill>
                  <a:schemeClr val="tx1"/>
                </a:solidFill>
              </a:rPr>
              <a:t>No. </a:t>
            </a:r>
            <a:r>
              <a:rPr lang="en-US" b="1" dirty="0" err="1">
                <a:solidFill>
                  <a:schemeClr val="tx1"/>
                </a:solidFill>
              </a:rPr>
              <a:t>Fizikal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Kontrak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manakala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kontrak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migrasi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b="1" dirty="0">
                <a:solidFill>
                  <a:schemeClr val="tx1"/>
                </a:solidFill>
              </a:rPr>
              <a:t>No. </a:t>
            </a:r>
            <a:r>
              <a:rPr lang="en-US" b="1" dirty="0" err="1">
                <a:solidFill>
                  <a:schemeClr val="tx1"/>
                </a:solidFill>
              </a:rPr>
              <a:t>Fizikal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Kontrak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akan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i="1" dirty="0">
                <a:solidFill>
                  <a:schemeClr val="tx1"/>
                </a:solidFill>
              </a:rPr>
              <a:t>auto populate </a:t>
            </a:r>
            <a:r>
              <a:rPr lang="en-US" dirty="0" err="1">
                <a:solidFill>
                  <a:schemeClr val="tx1"/>
                </a:solidFill>
              </a:rPr>
              <a:t>daripada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kontrak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asal</a:t>
            </a:r>
            <a:r>
              <a:rPr lang="en-US" dirty="0">
                <a:solidFill>
                  <a:schemeClr val="tx1"/>
                </a:solidFill>
              </a:rPr>
              <a:t>. </a:t>
            </a:r>
            <a:r>
              <a:rPr lang="en-US" b="1" dirty="0">
                <a:solidFill>
                  <a:schemeClr val="tx1"/>
                </a:solidFill>
              </a:rPr>
              <a:t> </a:t>
            </a:r>
          </a:p>
          <a:p>
            <a:pPr marL="342900" lvl="0" indent="-342900">
              <a:buFont typeface="+mj-lt"/>
              <a:buAutoNum type="arabicPeriod"/>
            </a:pPr>
            <a:r>
              <a:rPr lang="en-US" dirty="0" err="1">
                <a:solidFill>
                  <a:schemeClr val="tx1"/>
                </a:solidFill>
              </a:rPr>
              <a:t>Bagi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kontrak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baharu</a:t>
            </a:r>
            <a:r>
              <a:rPr lang="en-US" b="1" dirty="0">
                <a:solidFill>
                  <a:schemeClr val="tx1"/>
                </a:solidFill>
              </a:rPr>
              <a:t>, </a:t>
            </a:r>
            <a:r>
              <a:rPr lang="en-US" dirty="0" err="1">
                <a:solidFill>
                  <a:schemeClr val="tx1"/>
                </a:solidFill>
              </a:rPr>
              <a:t>klik</a:t>
            </a:r>
            <a:r>
              <a:rPr lang="en-US" dirty="0">
                <a:solidFill>
                  <a:schemeClr val="tx1"/>
                </a:solidFill>
              </a:rPr>
              <a:t> di </a:t>
            </a:r>
            <a:r>
              <a:rPr lang="en-US" dirty="0" err="1">
                <a:solidFill>
                  <a:schemeClr val="tx1"/>
                </a:solidFill>
              </a:rPr>
              <a:t>bawah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Tindakan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untuk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muat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turun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contoh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isi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kandungan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perjanjian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8" name="Picture 7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401" t="15116" r="-401" b="23193"/>
          <a:stretch/>
        </p:blipFill>
        <p:spPr bwMode="auto">
          <a:xfrm>
            <a:off x="652670" y="1620856"/>
            <a:ext cx="6932212" cy="348405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5715000" y="2187773"/>
            <a:ext cx="304800" cy="307777"/>
          </a:xfrm>
          <a:prstGeom prst="rect">
            <a:avLst/>
          </a:prstGeom>
          <a:solidFill>
            <a:srgbClr val="FFFF00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4" name="Rectangle 3"/>
          <p:cNvSpPr/>
          <p:nvPr/>
        </p:nvSpPr>
        <p:spPr>
          <a:xfrm>
            <a:off x="2209800" y="3943350"/>
            <a:ext cx="5029200" cy="10668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TextBox 10"/>
          <p:cNvSpPr txBox="1"/>
          <p:nvPr/>
        </p:nvSpPr>
        <p:spPr>
          <a:xfrm>
            <a:off x="7086600" y="3865661"/>
            <a:ext cx="304800" cy="307777"/>
          </a:xfrm>
          <a:prstGeom prst="rect">
            <a:avLst/>
          </a:prstGeom>
          <a:solidFill>
            <a:srgbClr val="FFFF00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0" name="Rectangle 9"/>
          <p:cNvSpPr/>
          <p:nvPr/>
        </p:nvSpPr>
        <p:spPr>
          <a:xfrm>
            <a:off x="1752600" y="177744"/>
            <a:ext cx="6858000" cy="4890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>
                <a:solidFill>
                  <a:schemeClr val="tx1"/>
                </a:solidFill>
                <a:ea typeface="Roboto Condensed" panose="020B0604020202020204" charset="0"/>
              </a:rPr>
              <a:t>Kemaskini</a:t>
            </a:r>
            <a:r>
              <a:rPr lang="en-US" sz="2400" b="1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ea typeface="Roboto Condensed" panose="020B0604020202020204" charset="0"/>
              </a:rPr>
              <a:t>Perjanjian</a:t>
            </a:r>
            <a:r>
              <a:rPr lang="en-US" sz="2400" b="1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ea typeface="Roboto Condensed" panose="020B0604020202020204" charset="0"/>
              </a:rPr>
              <a:t>Kontrak</a:t>
            </a:r>
            <a:endParaRPr lang="en-US" sz="2400" b="1" dirty="0">
              <a:solidFill>
                <a:schemeClr val="tx1"/>
              </a:solidFill>
              <a:ea typeface="Roboto Condensed" panose="020B0604020202020204" charset="0"/>
            </a:endParaRPr>
          </a:p>
          <a:p>
            <a:pPr algn="ctr"/>
            <a:r>
              <a:rPr lang="en-US" sz="1800" b="1" dirty="0">
                <a:solidFill>
                  <a:schemeClr val="tx1"/>
                </a:solidFill>
                <a:ea typeface="Roboto Condensed" panose="020B0604020202020204" charset="0"/>
              </a:rPr>
              <a:t>[</a:t>
            </a:r>
            <a:r>
              <a:rPr lang="en-US" sz="1800" b="1" dirty="0" err="1">
                <a:solidFill>
                  <a:schemeClr val="tx1"/>
                </a:solidFill>
                <a:ea typeface="Roboto Condensed" panose="020B0604020202020204" charset="0"/>
              </a:rPr>
              <a:t>Pentadbir</a:t>
            </a:r>
            <a:r>
              <a:rPr lang="en-US" sz="1800" b="1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1800" b="1" dirty="0" err="1">
                <a:solidFill>
                  <a:schemeClr val="tx1"/>
                </a:solidFill>
                <a:ea typeface="Roboto Condensed" panose="020B0604020202020204" charset="0"/>
              </a:rPr>
              <a:t>Kontrak</a:t>
            </a:r>
            <a:r>
              <a:rPr lang="en-US" sz="1800" b="1" dirty="0">
                <a:solidFill>
                  <a:schemeClr val="tx1"/>
                </a:solidFill>
                <a:ea typeface="Roboto Condensed" panose="020B0604020202020204" charset="0"/>
              </a:rPr>
              <a:t> : </a:t>
            </a:r>
            <a:r>
              <a:rPr lang="en-US" sz="1800" b="1" dirty="0" err="1">
                <a:solidFill>
                  <a:schemeClr val="tx1"/>
                </a:solidFill>
                <a:ea typeface="Roboto Condensed" panose="020B0604020202020204" charset="0"/>
              </a:rPr>
              <a:t>Kontrak</a:t>
            </a:r>
            <a:r>
              <a:rPr lang="en-US" sz="1800" b="1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1800" b="1" dirty="0" err="1">
                <a:solidFill>
                  <a:schemeClr val="tx1"/>
                </a:solidFill>
                <a:ea typeface="Roboto Condensed" panose="020B0604020202020204" charset="0"/>
              </a:rPr>
              <a:t>Migrasi</a:t>
            </a:r>
            <a:r>
              <a:rPr lang="en-US" sz="1800" b="1" dirty="0">
                <a:solidFill>
                  <a:schemeClr val="tx1"/>
                </a:solidFill>
                <a:ea typeface="Roboto Condensed" panose="020B0604020202020204" charset="0"/>
              </a:rPr>
              <a:t> / </a:t>
            </a:r>
            <a:r>
              <a:rPr lang="en-US" sz="1800" b="1" dirty="0" err="1">
                <a:solidFill>
                  <a:schemeClr val="tx1"/>
                </a:solidFill>
                <a:ea typeface="Roboto Condensed" panose="020B0604020202020204" charset="0"/>
              </a:rPr>
              <a:t>Kontrak</a:t>
            </a:r>
            <a:r>
              <a:rPr lang="en-US" sz="1800" b="1" dirty="0">
                <a:solidFill>
                  <a:schemeClr val="tx1"/>
                </a:solidFill>
                <a:ea typeface="Roboto Condensed" panose="020B0604020202020204" charset="0"/>
              </a:rPr>
              <a:t> Baharu]</a:t>
            </a:r>
          </a:p>
        </p:txBody>
      </p:sp>
      <p:sp>
        <p:nvSpPr>
          <p:cNvPr id="13" name="Rectangle 12"/>
          <p:cNvSpPr/>
          <p:nvPr/>
        </p:nvSpPr>
        <p:spPr>
          <a:xfrm>
            <a:off x="642731" y="1620856"/>
            <a:ext cx="6824869" cy="339724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12570455"/>
      </p:ext>
    </p:extLst>
  </p:cSld>
  <p:clrMapOvr>
    <a:masterClrMapping/>
  </p:clrMapOvr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45</a:t>
            </a:fld>
            <a:endParaRPr lang="en" dirty="0"/>
          </a:p>
        </p:txBody>
      </p:sp>
      <p:sp>
        <p:nvSpPr>
          <p:cNvPr id="5" name="TextBox 4"/>
          <p:cNvSpPr txBox="1"/>
          <p:nvPr/>
        </p:nvSpPr>
        <p:spPr>
          <a:xfrm>
            <a:off x="364435" y="679339"/>
            <a:ext cx="7924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MY" b="1" u="sng" dirty="0" err="1"/>
              <a:t>Langkah</a:t>
            </a:r>
            <a:r>
              <a:rPr lang="en-MY" b="1" u="sng" dirty="0"/>
              <a:t> 3</a:t>
            </a:r>
            <a:endParaRPr lang="en-US" dirty="0"/>
          </a:p>
          <a:p>
            <a:pPr marL="342900" lvl="0" indent="-342900">
              <a:buFont typeface="+mj-lt"/>
              <a:buAutoNum type="arabicPeriod"/>
            </a:pPr>
            <a:r>
              <a:rPr lang="en-US" dirty="0" err="1"/>
              <a:t>Masukkan</a:t>
            </a:r>
            <a:r>
              <a:rPr lang="en-US" dirty="0"/>
              <a:t> </a:t>
            </a:r>
            <a:r>
              <a:rPr lang="en-US" dirty="0" err="1"/>
              <a:t>Butiran</a:t>
            </a:r>
            <a:r>
              <a:rPr lang="en-US" dirty="0"/>
              <a:t> </a:t>
            </a:r>
            <a:r>
              <a:rPr lang="en-US" b="1" dirty="0" err="1"/>
              <a:t>Penandatangan</a:t>
            </a:r>
            <a:r>
              <a:rPr lang="en-US" b="1" dirty="0"/>
              <a:t> </a:t>
            </a:r>
            <a:r>
              <a:rPr lang="en-US" b="1" dirty="0" err="1"/>
              <a:t>Agensi</a:t>
            </a:r>
            <a:r>
              <a:rPr lang="en-US" b="1" dirty="0"/>
              <a:t> </a:t>
            </a:r>
            <a:r>
              <a:rPr lang="en-US" dirty="0" err="1"/>
              <a:t>dan</a:t>
            </a:r>
            <a:r>
              <a:rPr lang="en-US" b="1" dirty="0"/>
              <a:t> </a:t>
            </a:r>
            <a:r>
              <a:rPr lang="en-US" b="1" dirty="0" err="1"/>
              <a:t>Saksi</a:t>
            </a:r>
            <a:r>
              <a:rPr lang="en-US" b="1" dirty="0"/>
              <a:t> </a:t>
            </a:r>
          </a:p>
          <a:p>
            <a:pPr marL="342900" lvl="0" indent="-342900">
              <a:buFont typeface="+mj-lt"/>
              <a:buAutoNum type="arabicPeriod"/>
            </a:pPr>
            <a:r>
              <a:rPr lang="en-US" dirty="0" err="1"/>
              <a:t>Masukkan</a:t>
            </a:r>
            <a:r>
              <a:rPr lang="en-US" dirty="0"/>
              <a:t> </a:t>
            </a:r>
            <a:r>
              <a:rPr lang="sv-SE" dirty="0"/>
              <a:t>Butiran </a:t>
            </a:r>
            <a:r>
              <a:rPr lang="sv-SE" b="1" dirty="0"/>
              <a:t>Penandatangan Pembekal </a:t>
            </a:r>
            <a:r>
              <a:rPr lang="sv-SE" dirty="0"/>
              <a:t>dan</a:t>
            </a:r>
            <a:r>
              <a:rPr lang="sv-SE" b="1" dirty="0"/>
              <a:t> Saksi </a:t>
            </a:r>
            <a:endParaRPr lang="en-US" b="1" dirty="0"/>
          </a:p>
        </p:txBody>
      </p:sp>
      <p:pic>
        <p:nvPicPr>
          <p:cNvPr id="14" name="Picture 13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570" b="25868"/>
          <a:stretch/>
        </p:blipFill>
        <p:spPr bwMode="auto">
          <a:xfrm>
            <a:off x="762000" y="1685676"/>
            <a:ext cx="6096000" cy="327222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5" name="TextBox 14"/>
          <p:cNvSpPr txBox="1"/>
          <p:nvPr/>
        </p:nvSpPr>
        <p:spPr>
          <a:xfrm>
            <a:off x="6248400" y="3224748"/>
            <a:ext cx="304800" cy="307777"/>
          </a:xfrm>
          <a:prstGeom prst="rect">
            <a:avLst/>
          </a:prstGeom>
          <a:solidFill>
            <a:srgbClr val="FFFF00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245750" y="4400550"/>
            <a:ext cx="304800" cy="307777"/>
          </a:xfrm>
          <a:prstGeom prst="rect">
            <a:avLst/>
          </a:prstGeom>
          <a:solidFill>
            <a:srgbClr val="FFFF00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8" name="Rectangle 7"/>
          <p:cNvSpPr/>
          <p:nvPr/>
        </p:nvSpPr>
        <p:spPr>
          <a:xfrm>
            <a:off x="685800" y="1542553"/>
            <a:ext cx="6248400" cy="3415345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1752600" y="177744"/>
            <a:ext cx="6858000" cy="4890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chemeClr val="tx1"/>
                </a:solidFill>
                <a:ea typeface="Roboto Condensed" panose="020B0604020202020204" charset="0"/>
              </a:rPr>
              <a:t>Kemaskini</a:t>
            </a:r>
            <a:r>
              <a:rPr lang="en-US" sz="24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a typeface="Roboto Condensed" panose="020B0604020202020204" charset="0"/>
              </a:rPr>
              <a:t>Perjanjian</a:t>
            </a:r>
            <a:r>
              <a:rPr lang="en-US" sz="24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a typeface="Roboto Condensed" panose="020B0604020202020204" charset="0"/>
              </a:rPr>
              <a:t>Kontrak</a:t>
            </a:r>
            <a:endParaRPr lang="en-US" sz="2400" dirty="0">
              <a:solidFill>
                <a:schemeClr val="tx1"/>
              </a:solidFill>
              <a:ea typeface="Roboto Condensed" panose="020B0604020202020204" charset="0"/>
            </a:endParaRPr>
          </a:p>
          <a:p>
            <a:pPr algn="ctr"/>
            <a:r>
              <a:rPr lang="en-US" sz="1800" dirty="0">
                <a:solidFill>
                  <a:schemeClr val="tx1"/>
                </a:solidFill>
                <a:ea typeface="Roboto Condensed" panose="020B0604020202020204" charset="0"/>
              </a:rPr>
              <a:t>[</a:t>
            </a:r>
            <a:r>
              <a:rPr lang="en-US" sz="1800" dirty="0" err="1">
                <a:solidFill>
                  <a:schemeClr val="tx1"/>
                </a:solidFill>
                <a:ea typeface="Roboto Condensed" panose="020B0604020202020204" charset="0"/>
              </a:rPr>
              <a:t>Pentadbir</a:t>
            </a:r>
            <a:r>
              <a:rPr lang="en-US" sz="18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ea typeface="Roboto Condensed" panose="020B0604020202020204" charset="0"/>
              </a:rPr>
              <a:t>Kontrak</a:t>
            </a:r>
            <a:r>
              <a:rPr lang="en-US" sz="1800" dirty="0">
                <a:solidFill>
                  <a:schemeClr val="tx1"/>
                </a:solidFill>
                <a:ea typeface="Roboto Condensed" panose="020B0604020202020204" charset="0"/>
              </a:rPr>
              <a:t> : </a:t>
            </a:r>
            <a:r>
              <a:rPr lang="en-US" sz="1800" dirty="0" err="1">
                <a:solidFill>
                  <a:schemeClr val="tx1"/>
                </a:solidFill>
                <a:ea typeface="Roboto Condensed" panose="020B0604020202020204" charset="0"/>
              </a:rPr>
              <a:t>Kontrak</a:t>
            </a:r>
            <a:r>
              <a:rPr lang="en-US" sz="18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ea typeface="Roboto Condensed" panose="020B0604020202020204" charset="0"/>
              </a:rPr>
              <a:t>Migrasi</a:t>
            </a:r>
            <a:r>
              <a:rPr lang="en-US" sz="1800" dirty="0">
                <a:solidFill>
                  <a:schemeClr val="tx1"/>
                </a:solidFill>
                <a:ea typeface="Roboto Condensed" panose="020B0604020202020204" charset="0"/>
              </a:rPr>
              <a:t> / </a:t>
            </a:r>
            <a:r>
              <a:rPr lang="en-US" sz="1800" dirty="0" err="1">
                <a:solidFill>
                  <a:schemeClr val="tx1"/>
                </a:solidFill>
                <a:ea typeface="Roboto Condensed" panose="020B0604020202020204" charset="0"/>
              </a:rPr>
              <a:t>Kontrak</a:t>
            </a:r>
            <a:r>
              <a:rPr lang="en-US" sz="1800" dirty="0">
                <a:solidFill>
                  <a:schemeClr val="tx1"/>
                </a:solidFill>
                <a:ea typeface="Roboto Condensed" panose="020B0604020202020204" charset="0"/>
              </a:rPr>
              <a:t> Baharu]</a:t>
            </a:r>
          </a:p>
        </p:txBody>
      </p:sp>
    </p:spTree>
    <p:extLst>
      <p:ext uri="{BB962C8B-B14F-4D97-AF65-F5344CB8AC3E}">
        <p14:creationId xmlns:p14="http://schemas.microsoft.com/office/powerpoint/2010/main" val="2913958205"/>
      </p:ext>
    </p:extLst>
  </p:cSld>
  <p:clrMapOvr>
    <a:masterClrMapping/>
  </p:clrMapOvr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46</a:t>
            </a:fld>
            <a:endParaRPr lang="en" dirty="0"/>
          </a:p>
        </p:txBody>
      </p:sp>
      <p:sp>
        <p:nvSpPr>
          <p:cNvPr id="5" name="TextBox 4"/>
          <p:cNvSpPr txBox="1"/>
          <p:nvPr/>
        </p:nvSpPr>
        <p:spPr>
          <a:xfrm>
            <a:off x="364435" y="815199"/>
            <a:ext cx="7924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MY" b="1" u="sng" dirty="0" err="1"/>
              <a:t>Langkah</a:t>
            </a:r>
            <a:r>
              <a:rPr lang="en-MY" b="1" u="sng" dirty="0"/>
              <a:t> 4</a:t>
            </a:r>
            <a:endParaRPr lang="en-US" dirty="0"/>
          </a:p>
          <a:p>
            <a:pPr marL="342900" lvl="0" indent="-342900">
              <a:buFont typeface="+mj-lt"/>
              <a:buAutoNum type="arabicPeriod"/>
            </a:pPr>
            <a:r>
              <a:rPr lang="en-US" dirty="0" err="1"/>
              <a:t>Muat</a:t>
            </a:r>
            <a:r>
              <a:rPr lang="en-US" dirty="0"/>
              <a:t> </a:t>
            </a:r>
            <a:r>
              <a:rPr lang="en-US" dirty="0" err="1"/>
              <a:t>naik</a:t>
            </a:r>
            <a:r>
              <a:rPr lang="en-US" dirty="0"/>
              <a:t> </a:t>
            </a:r>
            <a:r>
              <a:rPr lang="en-US" b="1" dirty="0" err="1"/>
              <a:t>Dokumen</a:t>
            </a:r>
            <a:r>
              <a:rPr lang="en-US" b="1" dirty="0"/>
              <a:t> </a:t>
            </a:r>
            <a:r>
              <a:rPr lang="en-US" b="1" dirty="0" err="1"/>
              <a:t>Kontrak</a:t>
            </a:r>
            <a:r>
              <a:rPr lang="en-US" b="1" dirty="0"/>
              <a:t> </a:t>
            </a:r>
            <a:r>
              <a:rPr lang="en-US" b="1" dirty="0" err="1"/>
              <a:t>Perjanjian</a:t>
            </a:r>
            <a:r>
              <a:rPr lang="en-US" b="1" dirty="0"/>
              <a:t> </a:t>
            </a:r>
            <a:r>
              <a:rPr lang="en-US" b="1" dirty="0" err="1"/>
              <a:t>dan</a:t>
            </a:r>
            <a:r>
              <a:rPr lang="en-US" b="1" dirty="0"/>
              <a:t> </a:t>
            </a:r>
            <a:r>
              <a:rPr lang="en-US" b="1" dirty="0" err="1"/>
              <a:t>Lampiran</a:t>
            </a:r>
            <a:endParaRPr lang="en-US" b="1" dirty="0"/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57200" y="1504950"/>
            <a:ext cx="7467600" cy="287969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4050610" y="3812977"/>
            <a:ext cx="304800" cy="307777"/>
          </a:xfrm>
          <a:prstGeom prst="rect">
            <a:avLst/>
          </a:prstGeom>
          <a:solidFill>
            <a:srgbClr val="FFFF00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8" name="Rectangle 7"/>
          <p:cNvSpPr/>
          <p:nvPr/>
        </p:nvSpPr>
        <p:spPr>
          <a:xfrm>
            <a:off x="609600" y="1428750"/>
            <a:ext cx="7315200" cy="295589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Rectangle 9"/>
          <p:cNvSpPr/>
          <p:nvPr/>
        </p:nvSpPr>
        <p:spPr>
          <a:xfrm>
            <a:off x="1752600" y="177744"/>
            <a:ext cx="6858000" cy="4890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chemeClr val="tx1"/>
                </a:solidFill>
                <a:ea typeface="Roboto Condensed" panose="020B0604020202020204" charset="0"/>
              </a:rPr>
              <a:t>Kemaskini</a:t>
            </a:r>
            <a:r>
              <a:rPr lang="en-US" sz="24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a typeface="Roboto Condensed" panose="020B0604020202020204" charset="0"/>
              </a:rPr>
              <a:t>Perjanjian</a:t>
            </a:r>
            <a:r>
              <a:rPr lang="en-US" sz="24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a typeface="Roboto Condensed" panose="020B0604020202020204" charset="0"/>
              </a:rPr>
              <a:t>Kontrak</a:t>
            </a:r>
            <a:endParaRPr lang="en-US" sz="2400" dirty="0">
              <a:solidFill>
                <a:schemeClr val="tx1"/>
              </a:solidFill>
              <a:ea typeface="Roboto Condensed" panose="020B0604020202020204" charset="0"/>
            </a:endParaRPr>
          </a:p>
          <a:p>
            <a:pPr algn="ctr"/>
            <a:r>
              <a:rPr lang="en-US" sz="1800" dirty="0">
                <a:solidFill>
                  <a:schemeClr val="tx1"/>
                </a:solidFill>
                <a:ea typeface="Roboto Condensed" panose="020B0604020202020204" charset="0"/>
              </a:rPr>
              <a:t>[</a:t>
            </a:r>
            <a:r>
              <a:rPr lang="en-US" sz="1800" dirty="0" err="1">
                <a:solidFill>
                  <a:schemeClr val="tx1"/>
                </a:solidFill>
                <a:ea typeface="Roboto Condensed" panose="020B0604020202020204" charset="0"/>
              </a:rPr>
              <a:t>Pentadbir</a:t>
            </a:r>
            <a:r>
              <a:rPr lang="en-US" sz="18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ea typeface="Roboto Condensed" panose="020B0604020202020204" charset="0"/>
              </a:rPr>
              <a:t>Kontrak</a:t>
            </a:r>
            <a:r>
              <a:rPr lang="en-US" sz="1800" dirty="0">
                <a:solidFill>
                  <a:schemeClr val="tx1"/>
                </a:solidFill>
                <a:ea typeface="Roboto Condensed" panose="020B0604020202020204" charset="0"/>
              </a:rPr>
              <a:t> : </a:t>
            </a:r>
            <a:r>
              <a:rPr lang="en-US" sz="1800" dirty="0" err="1">
                <a:solidFill>
                  <a:schemeClr val="tx1"/>
                </a:solidFill>
                <a:ea typeface="Roboto Condensed" panose="020B0604020202020204" charset="0"/>
              </a:rPr>
              <a:t>Kontrak</a:t>
            </a:r>
            <a:r>
              <a:rPr lang="en-US" sz="18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ea typeface="Roboto Condensed" panose="020B0604020202020204" charset="0"/>
              </a:rPr>
              <a:t>Migrasi</a:t>
            </a:r>
            <a:r>
              <a:rPr lang="en-US" sz="1800" dirty="0">
                <a:solidFill>
                  <a:schemeClr val="tx1"/>
                </a:solidFill>
                <a:ea typeface="Roboto Condensed" panose="020B0604020202020204" charset="0"/>
              </a:rPr>
              <a:t> / </a:t>
            </a:r>
            <a:r>
              <a:rPr lang="en-US" sz="1800" dirty="0" err="1">
                <a:solidFill>
                  <a:schemeClr val="tx1"/>
                </a:solidFill>
                <a:ea typeface="Roboto Condensed" panose="020B0604020202020204" charset="0"/>
              </a:rPr>
              <a:t>Kontrak</a:t>
            </a:r>
            <a:r>
              <a:rPr lang="en-US" sz="1800" dirty="0">
                <a:solidFill>
                  <a:schemeClr val="tx1"/>
                </a:solidFill>
                <a:ea typeface="Roboto Condensed" panose="020B0604020202020204" charset="0"/>
              </a:rPr>
              <a:t> Baharu]</a:t>
            </a:r>
          </a:p>
        </p:txBody>
      </p:sp>
    </p:spTree>
    <p:extLst>
      <p:ext uri="{BB962C8B-B14F-4D97-AF65-F5344CB8AC3E}">
        <p14:creationId xmlns:p14="http://schemas.microsoft.com/office/powerpoint/2010/main" val="3555599128"/>
      </p:ext>
    </p:extLst>
  </p:cSld>
  <p:clrMapOvr>
    <a:masterClrMapping/>
  </p:clrMapOvr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47</a:t>
            </a:fld>
            <a:endParaRPr lang="en" dirty="0"/>
          </a:p>
        </p:txBody>
      </p:sp>
      <p:sp>
        <p:nvSpPr>
          <p:cNvPr id="5" name="TextBox 4"/>
          <p:cNvSpPr txBox="1"/>
          <p:nvPr/>
        </p:nvSpPr>
        <p:spPr>
          <a:xfrm>
            <a:off x="364435" y="473766"/>
            <a:ext cx="79248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MY" b="1" u="sng" dirty="0" err="1"/>
              <a:t>Langkah</a:t>
            </a:r>
            <a:r>
              <a:rPr lang="en-MY" b="1" u="sng" dirty="0"/>
              <a:t> 5</a:t>
            </a:r>
            <a:endParaRPr lang="en-US" dirty="0"/>
          </a:p>
          <a:p>
            <a:pPr marL="342900" lvl="0" indent="-342900">
              <a:buFont typeface="+mj-lt"/>
              <a:buAutoNum type="arabicPeriod"/>
              <a:tabLst>
                <a:tab pos="115888" algn="l"/>
              </a:tabLst>
            </a:pPr>
            <a:r>
              <a:rPr lang="en-US" dirty="0" err="1"/>
              <a:t>Membuat</a:t>
            </a:r>
            <a:r>
              <a:rPr lang="en-US" dirty="0"/>
              <a:t> </a:t>
            </a:r>
            <a:r>
              <a:rPr lang="en-US" dirty="0" err="1"/>
              <a:t>pilihan</a:t>
            </a:r>
            <a:r>
              <a:rPr lang="en-US" dirty="0"/>
              <a:t> </a:t>
            </a:r>
            <a:r>
              <a:rPr lang="en-US" b="1" dirty="0" err="1"/>
              <a:t>Pelulus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proses </a:t>
            </a:r>
            <a:r>
              <a:rPr lang="en-US" dirty="0" err="1"/>
              <a:t>kelulusan</a:t>
            </a:r>
            <a:r>
              <a:rPr lang="en-US" dirty="0"/>
              <a:t> </a:t>
            </a:r>
          </a:p>
          <a:p>
            <a:pPr marL="342900" indent="-342900">
              <a:buFont typeface="+mj-lt"/>
              <a:buAutoNum type="arabicPeriod"/>
            </a:pPr>
            <a:r>
              <a:rPr lang="en-US" dirty="0" err="1"/>
              <a:t>Klik</a:t>
            </a:r>
            <a:r>
              <a:rPr lang="en-US" dirty="0"/>
              <a:t> </a:t>
            </a:r>
            <a:r>
              <a:rPr lang="en-US" dirty="0" err="1"/>
              <a:t>butang</a:t>
            </a:r>
            <a:r>
              <a:rPr lang="en-US" dirty="0"/>
              <a:t> </a:t>
            </a:r>
            <a:r>
              <a:rPr lang="en-US" b="1" dirty="0" err="1"/>
              <a:t>Serah</a:t>
            </a:r>
            <a:r>
              <a:rPr lang="en-US" b="1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semakan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kelulusan</a:t>
            </a:r>
            <a:r>
              <a:rPr lang="en-US" dirty="0"/>
              <a:t> </a:t>
            </a:r>
            <a:r>
              <a:rPr lang="en-US" dirty="0" err="1"/>
              <a:t>oleh</a:t>
            </a:r>
            <a:r>
              <a:rPr lang="en-US" dirty="0"/>
              <a:t> </a:t>
            </a:r>
            <a:r>
              <a:rPr lang="en-US" dirty="0" err="1"/>
              <a:t>Pelulus</a:t>
            </a:r>
            <a:r>
              <a:rPr lang="en-US" dirty="0"/>
              <a:t> 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" t="11454" r="-9860" b="13500"/>
          <a:stretch/>
        </p:blipFill>
        <p:spPr bwMode="auto">
          <a:xfrm>
            <a:off x="837787" y="1304925"/>
            <a:ext cx="6718023" cy="2423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" name="TextBox 9"/>
          <p:cNvSpPr txBox="1"/>
          <p:nvPr/>
        </p:nvSpPr>
        <p:spPr>
          <a:xfrm>
            <a:off x="3891998" y="2800350"/>
            <a:ext cx="304800" cy="307777"/>
          </a:xfrm>
          <a:prstGeom prst="rect">
            <a:avLst/>
          </a:prstGeom>
          <a:solidFill>
            <a:srgbClr val="FFFF00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6629400" y="1586206"/>
            <a:ext cx="304800" cy="307777"/>
          </a:xfrm>
          <a:prstGeom prst="rect">
            <a:avLst/>
          </a:prstGeom>
          <a:solidFill>
            <a:srgbClr val="FFFF00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9" name="Rectangle 8"/>
          <p:cNvSpPr/>
          <p:nvPr/>
        </p:nvSpPr>
        <p:spPr>
          <a:xfrm>
            <a:off x="1431235" y="57150"/>
            <a:ext cx="6858000" cy="4890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chemeClr val="tx1"/>
                </a:solidFill>
                <a:ea typeface="Roboto Condensed" panose="020B0604020202020204" charset="0"/>
              </a:rPr>
              <a:t>Kemaskini</a:t>
            </a:r>
            <a:r>
              <a:rPr lang="en-US" sz="24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a typeface="Roboto Condensed" panose="020B0604020202020204" charset="0"/>
              </a:rPr>
              <a:t>Perjanjian</a:t>
            </a:r>
            <a:r>
              <a:rPr lang="en-US" sz="24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a typeface="Roboto Condensed" panose="020B0604020202020204" charset="0"/>
              </a:rPr>
              <a:t>Kontrak</a:t>
            </a:r>
            <a:endParaRPr lang="en-US" sz="2400" dirty="0">
              <a:solidFill>
                <a:schemeClr val="tx1"/>
              </a:solidFill>
              <a:ea typeface="Roboto Condensed" panose="020B0604020202020204" charset="0"/>
            </a:endParaRPr>
          </a:p>
          <a:p>
            <a:pPr algn="ctr"/>
            <a:r>
              <a:rPr lang="en-US" sz="1800" dirty="0">
                <a:solidFill>
                  <a:schemeClr val="tx1"/>
                </a:solidFill>
                <a:ea typeface="Roboto Condensed" panose="020B0604020202020204" charset="0"/>
              </a:rPr>
              <a:t>[</a:t>
            </a:r>
            <a:r>
              <a:rPr lang="en-US" sz="1800" dirty="0" err="1">
                <a:solidFill>
                  <a:schemeClr val="tx1"/>
                </a:solidFill>
                <a:ea typeface="Roboto Condensed" panose="020B0604020202020204" charset="0"/>
              </a:rPr>
              <a:t>Pentadbir</a:t>
            </a:r>
            <a:r>
              <a:rPr lang="en-US" sz="18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ea typeface="Roboto Condensed" panose="020B0604020202020204" charset="0"/>
              </a:rPr>
              <a:t>Kontrak</a:t>
            </a:r>
            <a:r>
              <a:rPr lang="en-US" sz="1800" dirty="0">
                <a:solidFill>
                  <a:schemeClr val="tx1"/>
                </a:solidFill>
                <a:ea typeface="Roboto Condensed" panose="020B0604020202020204" charset="0"/>
              </a:rPr>
              <a:t> : </a:t>
            </a:r>
            <a:r>
              <a:rPr lang="en-US" sz="1800" dirty="0" err="1">
                <a:solidFill>
                  <a:schemeClr val="tx1"/>
                </a:solidFill>
                <a:ea typeface="Roboto Condensed" panose="020B0604020202020204" charset="0"/>
              </a:rPr>
              <a:t>Kontrak</a:t>
            </a:r>
            <a:r>
              <a:rPr lang="en-US" sz="18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ea typeface="Roboto Condensed" panose="020B0604020202020204" charset="0"/>
              </a:rPr>
              <a:t>Migrasi</a:t>
            </a:r>
            <a:r>
              <a:rPr lang="en-US" sz="1800" dirty="0">
                <a:solidFill>
                  <a:schemeClr val="tx1"/>
                </a:solidFill>
                <a:ea typeface="Roboto Condensed" panose="020B0604020202020204" charset="0"/>
              </a:rPr>
              <a:t> / </a:t>
            </a:r>
            <a:r>
              <a:rPr lang="en-US" sz="1800" dirty="0" err="1">
                <a:solidFill>
                  <a:schemeClr val="tx1"/>
                </a:solidFill>
                <a:ea typeface="Roboto Condensed" panose="020B0604020202020204" charset="0"/>
              </a:rPr>
              <a:t>Kontrak</a:t>
            </a:r>
            <a:r>
              <a:rPr lang="en-US" sz="1800" dirty="0">
                <a:solidFill>
                  <a:schemeClr val="tx1"/>
                </a:solidFill>
                <a:ea typeface="Roboto Condensed" panose="020B0604020202020204" charset="0"/>
              </a:rPr>
              <a:t> Baharu]</a:t>
            </a:r>
          </a:p>
        </p:txBody>
      </p:sp>
      <p:sp>
        <p:nvSpPr>
          <p:cNvPr id="11" name="Rectangle 10"/>
          <p:cNvSpPr/>
          <p:nvPr/>
        </p:nvSpPr>
        <p:spPr>
          <a:xfrm>
            <a:off x="533400" y="1276350"/>
            <a:ext cx="7010400" cy="24384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134893627"/>
      </p:ext>
    </p:extLst>
  </p:cSld>
  <p:clrMapOvr>
    <a:masterClrMapping/>
  </p:clrMapOvr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48</a:t>
            </a:fld>
            <a:endParaRPr lang="en"/>
          </a:p>
        </p:txBody>
      </p:sp>
      <p:sp>
        <p:nvSpPr>
          <p:cNvPr id="8" name="Rectangle 7"/>
          <p:cNvSpPr/>
          <p:nvPr/>
        </p:nvSpPr>
        <p:spPr>
          <a:xfrm>
            <a:off x="629685" y="1964289"/>
            <a:ext cx="2496402" cy="1979061"/>
          </a:xfrm>
          <a:prstGeom prst="rect">
            <a:avLst/>
          </a:prstGeom>
          <a:solidFill>
            <a:schemeClr val="bg1"/>
          </a:solidFill>
          <a:ln>
            <a:solidFill>
              <a:srgbClr val="03BAFB"/>
            </a:solidFill>
          </a:ln>
          <a:effectLst>
            <a:outerShdw blurRad="50800" dist="38100" dir="2700000" algn="tl" rotWithShape="0">
              <a:prstClr val="black">
                <a:alpha val="80000"/>
              </a:prstClr>
            </a:outerShdw>
          </a:effectLst>
          <a:scene3d>
            <a:camera prst="orthographicFront"/>
            <a:lightRig rig="threePt" dir="t">
              <a:rot lat="0" lon="0" rev="600000"/>
            </a:lightRig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ound Diagonal Corner Rectangle 8"/>
          <p:cNvSpPr/>
          <p:nvPr/>
        </p:nvSpPr>
        <p:spPr>
          <a:xfrm>
            <a:off x="669936" y="2013623"/>
            <a:ext cx="1734402" cy="306467"/>
          </a:xfrm>
          <a:prstGeom prst="round2Diag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algn="r"/>
            <a:r>
              <a:rPr lang="en-US" sz="1200" b="1" dirty="0" err="1">
                <a:solidFill>
                  <a:schemeClr val="bg1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Pentadbir</a:t>
            </a:r>
            <a:r>
              <a:rPr lang="en-US" sz="1200" b="1" dirty="0">
                <a:solidFill>
                  <a:schemeClr val="bg1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 </a:t>
            </a:r>
            <a:r>
              <a:rPr lang="en-US" sz="1200" b="1" dirty="0" err="1">
                <a:solidFill>
                  <a:schemeClr val="bg1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Kontrak</a:t>
            </a:r>
            <a:endParaRPr lang="en-MY" sz="1200" b="1" i="1" dirty="0">
              <a:solidFill>
                <a:schemeClr val="bg1"/>
              </a:solidFill>
              <a:latin typeface="Century Gothic" panose="020B0502020202020204" pitchFamily="34" charset="0"/>
              <a:cs typeface="helvetica" panose="020B0604020202020204" pitchFamily="34" charset="0"/>
            </a:endParaRPr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1812936" y="1428750"/>
            <a:ext cx="0" cy="535539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640935" y="2362968"/>
            <a:ext cx="2496402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 err="1"/>
              <a:t>Memilih</a:t>
            </a:r>
            <a:r>
              <a:rPr lang="en-US" sz="1200" dirty="0"/>
              <a:t> </a:t>
            </a:r>
            <a:r>
              <a:rPr lang="en-US" sz="1200" dirty="0" err="1"/>
              <a:t>kontrak</a:t>
            </a:r>
            <a:r>
              <a:rPr lang="en-US" sz="1200" dirty="0"/>
              <a:t> di </a:t>
            </a:r>
            <a:r>
              <a:rPr lang="en-US" sz="1200" b="1" dirty="0" err="1"/>
              <a:t>Senarai</a:t>
            </a:r>
            <a:r>
              <a:rPr lang="en-US" sz="1200" b="1" dirty="0"/>
              <a:t> </a:t>
            </a:r>
            <a:r>
              <a:rPr lang="en-US" sz="1200" b="1" dirty="0" err="1"/>
              <a:t>Tugasan</a:t>
            </a:r>
            <a:r>
              <a:rPr lang="en-US" sz="1200" b="1" dirty="0"/>
              <a:t>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 err="1"/>
              <a:t>Muat</a:t>
            </a:r>
            <a:r>
              <a:rPr lang="en-US" sz="1200" dirty="0"/>
              <a:t> </a:t>
            </a:r>
            <a:r>
              <a:rPr lang="en-US" sz="1200" dirty="0" err="1"/>
              <a:t>naik</a:t>
            </a:r>
            <a:r>
              <a:rPr lang="en-US" sz="1200" dirty="0"/>
              <a:t> </a:t>
            </a:r>
            <a:r>
              <a:rPr lang="en-US" sz="1200" dirty="0" err="1"/>
              <a:t>perjanjian</a:t>
            </a:r>
            <a:r>
              <a:rPr lang="en-US" sz="1200" dirty="0"/>
              <a:t> (</a:t>
            </a:r>
            <a:r>
              <a:rPr lang="en-US" sz="1200" dirty="0" err="1"/>
              <a:t>kontrak</a:t>
            </a:r>
            <a:r>
              <a:rPr lang="en-US" sz="1200" dirty="0"/>
              <a:t> </a:t>
            </a:r>
            <a:r>
              <a:rPr lang="en-US" sz="1200" dirty="0" err="1"/>
              <a:t>migrasi</a:t>
            </a:r>
            <a:r>
              <a:rPr lang="en-US" sz="1200" dirty="0"/>
              <a:t>) / </a:t>
            </a:r>
            <a:r>
              <a:rPr lang="en-US" sz="1200" dirty="0" err="1"/>
              <a:t>Menyediakan</a:t>
            </a:r>
            <a:r>
              <a:rPr lang="en-US" sz="1200" dirty="0"/>
              <a:t> </a:t>
            </a:r>
            <a:r>
              <a:rPr lang="en-US" sz="1200" dirty="0" err="1"/>
              <a:t>draf</a:t>
            </a:r>
            <a:r>
              <a:rPr lang="en-US" sz="1200" dirty="0"/>
              <a:t> </a:t>
            </a:r>
            <a:r>
              <a:rPr lang="en-US" sz="1200" dirty="0" err="1"/>
              <a:t>Perjanjian</a:t>
            </a:r>
            <a:r>
              <a:rPr lang="en-US" sz="1200" dirty="0"/>
              <a:t> (</a:t>
            </a:r>
            <a:r>
              <a:rPr lang="en-US" sz="1200" dirty="0" err="1"/>
              <a:t>kontrak</a:t>
            </a:r>
            <a:r>
              <a:rPr lang="en-US" sz="1200" dirty="0"/>
              <a:t> </a:t>
            </a:r>
            <a:r>
              <a:rPr lang="en-US" sz="1200" dirty="0" err="1"/>
              <a:t>baharu</a:t>
            </a:r>
            <a:r>
              <a:rPr lang="en-US" sz="1200" dirty="0"/>
              <a:t>) 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 err="1"/>
              <a:t>Menyerahkan</a:t>
            </a:r>
            <a:r>
              <a:rPr lang="en-US" sz="1200" dirty="0"/>
              <a:t> </a:t>
            </a:r>
            <a:r>
              <a:rPr lang="en-US" sz="1200" dirty="0" err="1"/>
              <a:t>kepada</a:t>
            </a:r>
            <a:r>
              <a:rPr lang="en-US" sz="1200" dirty="0"/>
              <a:t> </a:t>
            </a:r>
            <a:r>
              <a:rPr lang="en-US" sz="1200" dirty="0" err="1"/>
              <a:t>Pelulus</a:t>
            </a:r>
            <a:r>
              <a:rPr lang="en-US" sz="1200" dirty="0"/>
              <a:t> </a:t>
            </a:r>
            <a:r>
              <a:rPr lang="en-US" sz="1200" dirty="0" err="1"/>
              <a:t>Kontrak</a:t>
            </a:r>
            <a:r>
              <a:rPr lang="en-US" sz="1200" dirty="0"/>
              <a:t> </a:t>
            </a:r>
            <a:r>
              <a:rPr lang="en-US" sz="1200" dirty="0" err="1"/>
              <a:t>untuk</a:t>
            </a:r>
            <a:r>
              <a:rPr lang="en-US" sz="1200" dirty="0"/>
              <a:t> </a:t>
            </a:r>
            <a:r>
              <a:rPr lang="en-US" sz="1200" dirty="0" err="1"/>
              <a:t>kelulusan</a:t>
            </a:r>
            <a:endParaRPr lang="en-US" dirty="0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57956" y="1971219"/>
            <a:ext cx="523283" cy="510778"/>
          </a:xfrm>
          <a:prstGeom prst="rect">
            <a:avLst/>
          </a:prstGeom>
        </p:spPr>
      </p:pic>
      <p:sp>
        <p:nvSpPr>
          <p:cNvPr id="27" name="Rectangle 26"/>
          <p:cNvSpPr/>
          <p:nvPr/>
        </p:nvSpPr>
        <p:spPr>
          <a:xfrm>
            <a:off x="3713341" y="2010762"/>
            <a:ext cx="2165287" cy="1979061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8" name="Round Diagonal Corner Rectangle 27"/>
          <p:cNvSpPr/>
          <p:nvPr/>
        </p:nvSpPr>
        <p:spPr>
          <a:xfrm>
            <a:off x="3803439" y="2060096"/>
            <a:ext cx="1433903" cy="306467"/>
          </a:xfrm>
          <a:prstGeom prst="round2Diag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 algn="r"/>
            <a:r>
              <a:rPr lang="en-US" sz="1200" b="1" dirty="0" err="1">
                <a:solidFill>
                  <a:schemeClr val="bg1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Pelulus</a:t>
            </a:r>
            <a:r>
              <a:rPr lang="en-US" sz="1200" b="1" dirty="0">
                <a:solidFill>
                  <a:schemeClr val="bg1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 </a:t>
            </a:r>
            <a:r>
              <a:rPr lang="en-US" sz="1200" b="1" dirty="0" err="1">
                <a:solidFill>
                  <a:schemeClr val="bg1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Kontrak</a:t>
            </a:r>
            <a:endParaRPr lang="en-MY" sz="1200" b="1" i="1" dirty="0">
              <a:solidFill>
                <a:schemeClr val="bg1"/>
              </a:solidFill>
              <a:latin typeface="Century Gothic" panose="020B0502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31" name="Right Arrow 30"/>
          <p:cNvSpPr/>
          <p:nvPr/>
        </p:nvSpPr>
        <p:spPr>
          <a:xfrm>
            <a:off x="3184536" y="2738232"/>
            <a:ext cx="447392" cy="381000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2" name="Picture 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13542" y="2021276"/>
            <a:ext cx="504756" cy="511231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3729184" y="2551727"/>
            <a:ext cx="21336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MY" sz="1200" dirty="0" err="1"/>
              <a:t>Memastikan</a:t>
            </a:r>
            <a:r>
              <a:rPr lang="en-MY" sz="1200" dirty="0"/>
              <a:t> </a:t>
            </a:r>
            <a:r>
              <a:rPr lang="en-MY" sz="1200" dirty="0" err="1"/>
              <a:t>dokumen</a:t>
            </a:r>
            <a:r>
              <a:rPr lang="en-MY" sz="1200" dirty="0"/>
              <a:t> </a:t>
            </a:r>
            <a:r>
              <a:rPr lang="en-MY" sz="1200" dirty="0" err="1"/>
              <a:t>perjanjian</a:t>
            </a:r>
            <a:r>
              <a:rPr lang="en-MY" sz="1200" dirty="0"/>
              <a:t> </a:t>
            </a:r>
            <a:r>
              <a:rPr lang="en-MY" sz="1200" dirty="0" err="1"/>
              <a:t>kontrak</a:t>
            </a:r>
            <a:r>
              <a:rPr lang="en-MY" sz="1200" dirty="0"/>
              <a:t> yang </a:t>
            </a:r>
            <a:r>
              <a:rPr lang="en-MY" sz="1200" dirty="0" err="1"/>
              <a:t>dimuat</a:t>
            </a:r>
            <a:r>
              <a:rPr lang="en-MY" sz="1200" dirty="0"/>
              <a:t> </a:t>
            </a:r>
            <a:r>
              <a:rPr lang="en-MY" sz="1200" dirty="0" err="1"/>
              <a:t>naik</a:t>
            </a:r>
            <a:r>
              <a:rPr lang="en-MY" sz="1200" dirty="0"/>
              <a:t> </a:t>
            </a:r>
            <a:r>
              <a:rPr lang="en-MY" sz="1200" dirty="0" err="1"/>
              <a:t>adalah</a:t>
            </a:r>
            <a:r>
              <a:rPr lang="en-MY" sz="1200" dirty="0"/>
              <a:t> </a:t>
            </a:r>
            <a:r>
              <a:rPr lang="en-MY" sz="1200" dirty="0" err="1"/>
              <a:t>betul</a:t>
            </a:r>
            <a:r>
              <a:rPr lang="en-MY" sz="1200" dirty="0"/>
              <a:t> (</a:t>
            </a:r>
            <a:r>
              <a:rPr lang="en-MY" sz="1200" dirty="0" err="1"/>
              <a:t>kontrak</a:t>
            </a:r>
            <a:r>
              <a:rPr lang="en-MY" sz="1200" dirty="0"/>
              <a:t> </a:t>
            </a:r>
            <a:r>
              <a:rPr lang="en-MY" sz="1200" dirty="0" err="1"/>
              <a:t>migrasi</a:t>
            </a:r>
            <a:r>
              <a:rPr lang="en-MY" sz="1200" dirty="0"/>
              <a:t>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MY" sz="1200" dirty="0" err="1"/>
              <a:t>Menyemak</a:t>
            </a:r>
            <a:r>
              <a:rPr lang="en-MY" sz="1200" dirty="0"/>
              <a:t> / </a:t>
            </a:r>
            <a:r>
              <a:rPr lang="en-MY" sz="1200" dirty="0" err="1"/>
              <a:t>kemas</a:t>
            </a:r>
            <a:r>
              <a:rPr lang="en-MY" sz="1200" dirty="0"/>
              <a:t> </a:t>
            </a:r>
            <a:r>
              <a:rPr lang="en-MY" sz="1200" dirty="0" err="1"/>
              <a:t>kini</a:t>
            </a:r>
            <a:r>
              <a:rPr lang="en-MY" sz="1200" dirty="0"/>
              <a:t> / </a:t>
            </a:r>
            <a:r>
              <a:rPr lang="en-MY" sz="1200" dirty="0" err="1"/>
              <a:t>kajisemula</a:t>
            </a:r>
            <a:r>
              <a:rPr lang="en-MY" sz="1200" dirty="0"/>
              <a:t> </a:t>
            </a:r>
            <a:r>
              <a:rPr lang="en-MY" sz="1200" dirty="0" err="1"/>
              <a:t>draf</a:t>
            </a:r>
            <a:r>
              <a:rPr lang="en-MY" sz="1200" dirty="0"/>
              <a:t> </a:t>
            </a:r>
            <a:r>
              <a:rPr lang="en-MY" sz="1200" dirty="0" err="1"/>
              <a:t>perjanjian</a:t>
            </a:r>
            <a:r>
              <a:rPr lang="en-MY" sz="1200" dirty="0"/>
              <a:t> (</a:t>
            </a:r>
            <a:r>
              <a:rPr lang="en-MY" sz="1200" dirty="0" err="1"/>
              <a:t>kontrak</a:t>
            </a:r>
            <a:r>
              <a:rPr lang="en-MY" sz="1200" dirty="0"/>
              <a:t> </a:t>
            </a:r>
            <a:r>
              <a:rPr lang="en-MY" sz="1200" dirty="0" err="1"/>
              <a:t>baharu</a:t>
            </a:r>
            <a:r>
              <a:rPr lang="en-MY" sz="1200" dirty="0"/>
              <a:t>)</a:t>
            </a:r>
            <a:endParaRPr lang="en-US" dirty="0"/>
          </a:p>
        </p:txBody>
      </p:sp>
      <p:sp>
        <p:nvSpPr>
          <p:cNvPr id="34" name="Diamond 33">
            <a:hlinkClick r:id="rId4" action="ppaction://hlinksldjump"/>
          </p:cNvPr>
          <p:cNvSpPr/>
          <p:nvPr/>
        </p:nvSpPr>
        <p:spPr>
          <a:xfrm>
            <a:off x="6418154" y="2630947"/>
            <a:ext cx="1285036" cy="638771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1200" dirty="0">
                <a:solidFill>
                  <a:prstClr val="white"/>
                </a:solidFill>
              </a:rPr>
              <a:t>Lulus?</a:t>
            </a:r>
            <a:endParaRPr lang="en-MY" sz="1200" dirty="0">
              <a:solidFill>
                <a:prstClr val="white"/>
              </a:solidFill>
            </a:endParaRPr>
          </a:p>
        </p:txBody>
      </p:sp>
      <p:sp>
        <p:nvSpPr>
          <p:cNvPr id="35" name="Right Arrow 34"/>
          <p:cNvSpPr/>
          <p:nvPr/>
        </p:nvSpPr>
        <p:spPr>
          <a:xfrm>
            <a:off x="5927758" y="2759833"/>
            <a:ext cx="457200" cy="381000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5" name="Elbow Connector 44"/>
          <p:cNvCxnSpPr/>
          <p:nvPr/>
        </p:nvCxnSpPr>
        <p:spPr>
          <a:xfrm rot="10800000" flipV="1">
            <a:off x="1839719" y="3269718"/>
            <a:ext cx="5220953" cy="1141492"/>
          </a:xfrm>
          <a:prstGeom prst="bentConnector3">
            <a:avLst>
              <a:gd name="adj1" fmla="val -28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/>
          <p:nvPr/>
        </p:nvCxnSpPr>
        <p:spPr>
          <a:xfrm flipV="1">
            <a:off x="1832883" y="3943350"/>
            <a:ext cx="0" cy="4572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6577752" y="3253619"/>
            <a:ext cx="457200" cy="2077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sz="900" b="1" dirty="0" err="1">
                <a:solidFill>
                  <a:schemeClr val="tx1"/>
                </a:solidFill>
              </a:rPr>
              <a:t>Tidak</a:t>
            </a:r>
            <a:endParaRPr lang="en-US" sz="900" b="1" dirty="0">
              <a:solidFill>
                <a:schemeClr val="tx1"/>
              </a:solidFill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7665824" y="2681044"/>
            <a:ext cx="348871" cy="2077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sz="900" b="1" dirty="0" err="1">
                <a:solidFill>
                  <a:schemeClr val="tx1"/>
                </a:solidFill>
              </a:rPr>
              <a:t>Ya</a:t>
            </a:r>
            <a:endParaRPr lang="en-US" sz="900" b="1" dirty="0">
              <a:solidFill>
                <a:schemeClr val="tx1"/>
              </a:solidFill>
            </a:endParaRPr>
          </a:p>
        </p:txBody>
      </p:sp>
      <p:cxnSp>
        <p:nvCxnSpPr>
          <p:cNvPr id="75" name="Straight Arrow Connector 74"/>
          <p:cNvCxnSpPr/>
          <p:nvPr/>
        </p:nvCxnSpPr>
        <p:spPr>
          <a:xfrm>
            <a:off x="7703190" y="2945740"/>
            <a:ext cx="353215" cy="1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Title 1"/>
          <p:cNvSpPr txBox="1">
            <a:spLocks/>
          </p:cNvSpPr>
          <p:nvPr/>
        </p:nvSpPr>
        <p:spPr>
          <a:xfrm>
            <a:off x="2209800" y="57150"/>
            <a:ext cx="6553200" cy="344557"/>
          </a:xfrm>
          <a:prstGeom prst="rect">
            <a:avLst/>
          </a:prstGeom>
        </p:spPr>
        <p:txBody>
          <a:bodyPr vert="horz" lIns="68580" tIns="34290" rIns="68580" bIns="34290" rtlCol="0" anchor="t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500" b="1" dirty="0">
                <a:ea typeface="Arial Unicode MS" panose="020B0604020202020204" pitchFamily="34" charset="-128"/>
                <a:cs typeface="helvetica" panose="020B0604020202020204" pitchFamily="34" charset="0"/>
              </a:rPr>
              <a:t>Proses </a:t>
            </a:r>
            <a:r>
              <a:rPr lang="en-US" sz="1500" b="1" dirty="0" err="1">
                <a:ea typeface="Arial Unicode MS" panose="020B0604020202020204" pitchFamily="34" charset="-128"/>
                <a:cs typeface="helvetica" panose="020B0604020202020204" pitchFamily="34" charset="0"/>
              </a:rPr>
              <a:t>Penyediaan</a:t>
            </a:r>
            <a:r>
              <a:rPr lang="en-US" sz="1500" b="1" dirty="0">
                <a:ea typeface="Arial Unicode MS" panose="020B0604020202020204" pitchFamily="34" charset="-128"/>
                <a:cs typeface="helvetica" panose="020B0604020202020204" pitchFamily="34" charset="0"/>
              </a:rPr>
              <a:t> </a:t>
            </a:r>
            <a:r>
              <a:rPr lang="en-US" sz="1500" b="1" dirty="0" err="1">
                <a:ea typeface="Arial Unicode MS" panose="020B0604020202020204" pitchFamily="34" charset="-128"/>
                <a:cs typeface="helvetica" panose="020B0604020202020204" pitchFamily="34" charset="0"/>
              </a:rPr>
              <a:t>Draf</a:t>
            </a:r>
            <a:r>
              <a:rPr lang="en-US" sz="1500" b="1" dirty="0">
                <a:ea typeface="Arial Unicode MS" panose="020B0604020202020204" pitchFamily="34" charset="-128"/>
                <a:cs typeface="helvetica" panose="020B0604020202020204" pitchFamily="34" charset="0"/>
              </a:rPr>
              <a:t> </a:t>
            </a:r>
            <a:r>
              <a:rPr lang="en-US" sz="1500" b="1" dirty="0" err="1">
                <a:ea typeface="Arial Unicode MS" panose="020B0604020202020204" pitchFamily="34" charset="-128"/>
                <a:cs typeface="helvetica" panose="020B0604020202020204" pitchFamily="34" charset="0"/>
              </a:rPr>
              <a:t>Perjanjian</a:t>
            </a:r>
            <a:r>
              <a:rPr lang="en-US" sz="1500" b="1" dirty="0">
                <a:ea typeface="Arial Unicode MS" panose="020B0604020202020204" pitchFamily="34" charset="-128"/>
                <a:cs typeface="helvetica" panose="020B0604020202020204" pitchFamily="34" charset="0"/>
              </a:rPr>
              <a:t> / </a:t>
            </a:r>
            <a:r>
              <a:rPr lang="en-US" sz="1500" b="1" dirty="0" err="1">
                <a:cs typeface="helvetica" panose="020B0604020202020204" pitchFamily="34" charset="0"/>
              </a:rPr>
              <a:t>Kemaskini</a:t>
            </a:r>
            <a:r>
              <a:rPr lang="en-US" sz="1500" b="1" dirty="0">
                <a:cs typeface="helvetica" panose="020B0604020202020204" pitchFamily="34" charset="0"/>
              </a:rPr>
              <a:t> </a:t>
            </a:r>
            <a:r>
              <a:rPr lang="en-US" sz="1500" b="1" dirty="0" err="1">
                <a:cs typeface="helvetica" panose="020B0604020202020204" pitchFamily="34" charset="0"/>
              </a:rPr>
              <a:t>Perjanjian</a:t>
            </a:r>
            <a:endParaRPr lang="en-US" sz="1500" b="1" dirty="0">
              <a:ea typeface="Arial Unicode MS" panose="020B0604020202020204" pitchFamily="34" charset="-128"/>
              <a:cs typeface="helvetica" panose="020B0604020202020204" pitchFamily="34" charset="0"/>
            </a:endParaRPr>
          </a:p>
          <a:p>
            <a:pPr algn="l"/>
            <a:endParaRPr lang="en-US" sz="1500" b="1" dirty="0">
              <a:cs typeface="helvetica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600215" y="1895392"/>
            <a:ext cx="2419585" cy="22098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Oval 43"/>
          <p:cNvSpPr/>
          <p:nvPr/>
        </p:nvSpPr>
        <p:spPr>
          <a:xfrm>
            <a:off x="1647398" y="1148932"/>
            <a:ext cx="331075" cy="26604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1200" dirty="0"/>
              <a:t>A</a:t>
            </a:r>
          </a:p>
        </p:txBody>
      </p:sp>
      <p:sp>
        <p:nvSpPr>
          <p:cNvPr id="47" name="Oval 46"/>
          <p:cNvSpPr/>
          <p:nvPr/>
        </p:nvSpPr>
        <p:spPr>
          <a:xfrm>
            <a:off x="8056405" y="2785484"/>
            <a:ext cx="331075" cy="26604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1200" dirty="0"/>
              <a:t>B</a:t>
            </a:r>
          </a:p>
        </p:txBody>
      </p:sp>
    </p:spTree>
    <p:extLst>
      <p:ext uri="{BB962C8B-B14F-4D97-AF65-F5344CB8AC3E}">
        <p14:creationId xmlns:p14="http://schemas.microsoft.com/office/powerpoint/2010/main" val="3520169321"/>
      </p:ext>
    </p:extLst>
  </p:cSld>
  <p:clrMapOvr>
    <a:masterClrMapping/>
  </p:clrMapOvr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49</a:t>
            </a:fld>
            <a:endParaRPr lang="en"/>
          </a:p>
        </p:txBody>
      </p:sp>
      <p:pic>
        <p:nvPicPr>
          <p:cNvPr id="3" name="Picture 2"/>
          <p:cNvPicPr/>
          <p:nvPr/>
        </p:nvPicPr>
        <p:blipFill rotWithShape="1">
          <a:blip r:embed="rId2"/>
          <a:srcRect l="21590" t="20532" r="22941" b="5514"/>
          <a:stretch/>
        </p:blipFill>
        <p:spPr bwMode="auto">
          <a:xfrm>
            <a:off x="2133600" y="1336675"/>
            <a:ext cx="5181599" cy="247015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Rectangle 3"/>
          <p:cNvSpPr/>
          <p:nvPr/>
        </p:nvSpPr>
        <p:spPr>
          <a:xfrm>
            <a:off x="1431235" y="57150"/>
            <a:ext cx="6858000" cy="4890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chemeClr val="tx1"/>
                </a:solidFill>
                <a:ea typeface="Roboto Condensed" panose="020B0604020202020204" charset="0"/>
              </a:rPr>
              <a:t>Kemaskini</a:t>
            </a:r>
            <a:r>
              <a:rPr lang="en-US" sz="24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a typeface="Roboto Condensed" panose="020B0604020202020204" charset="0"/>
              </a:rPr>
              <a:t>Perjanjian</a:t>
            </a:r>
            <a:r>
              <a:rPr lang="en-US" sz="24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a typeface="Roboto Condensed" panose="020B0604020202020204" charset="0"/>
              </a:rPr>
              <a:t>Kontrak</a:t>
            </a:r>
            <a:endParaRPr lang="en-US" sz="2400" dirty="0">
              <a:solidFill>
                <a:schemeClr val="tx1"/>
              </a:solidFill>
              <a:ea typeface="Roboto Condensed" panose="020B0604020202020204" charset="0"/>
            </a:endParaRPr>
          </a:p>
          <a:p>
            <a:pPr algn="ctr"/>
            <a:r>
              <a:rPr lang="en-US" sz="1800" dirty="0">
                <a:solidFill>
                  <a:schemeClr val="tx1"/>
                </a:solidFill>
                <a:ea typeface="Roboto Condensed" panose="020B0604020202020204" charset="0"/>
              </a:rPr>
              <a:t>[</a:t>
            </a:r>
            <a:r>
              <a:rPr lang="en-US" sz="1800" dirty="0" err="1">
                <a:solidFill>
                  <a:schemeClr val="tx1"/>
                </a:solidFill>
                <a:ea typeface="Roboto Condensed" panose="020B0604020202020204" charset="0"/>
              </a:rPr>
              <a:t>Pelulus</a:t>
            </a:r>
            <a:r>
              <a:rPr lang="en-US" sz="18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ea typeface="Roboto Condensed" panose="020B0604020202020204" charset="0"/>
              </a:rPr>
              <a:t>Kontrak</a:t>
            </a:r>
            <a:r>
              <a:rPr lang="en-US" sz="1800" dirty="0">
                <a:solidFill>
                  <a:schemeClr val="tx1"/>
                </a:solidFill>
                <a:ea typeface="Roboto Condensed" panose="020B0604020202020204" charset="0"/>
              </a:rPr>
              <a:t> : </a:t>
            </a:r>
            <a:r>
              <a:rPr lang="en-US" sz="1800" dirty="0" err="1">
                <a:solidFill>
                  <a:schemeClr val="tx1"/>
                </a:solidFill>
                <a:ea typeface="Roboto Condensed" panose="020B0604020202020204" charset="0"/>
              </a:rPr>
              <a:t>Kontrak</a:t>
            </a:r>
            <a:r>
              <a:rPr lang="en-US" sz="18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ea typeface="Roboto Condensed" panose="020B0604020202020204" charset="0"/>
              </a:rPr>
              <a:t>Migrasi</a:t>
            </a:r>
            <a:r>
              <a:rPr lang="en-US" sz="1800" dirty="0">
                <a:solidFill>
                  <a:schemeClr val="tx1"/>
                </a:solidFill>
                <a:ea typeface="Roboto Condensed" panose="020B0604020202020204" charset="0"/>
              </a:rPr>
              <a:t> / </a:t>
            </a:r>
            <a:r>
              <a:rPr lang="en-US" sz="1800" dirty="0" err="1">
                <a:solidFill>
                  <a:schemeClr val="tx1"/>
                </a:solidFill>
                <a:ea typeface="Roboto Condensed" panose="020B0604020202020204" charset="0"/>
              </a:rPr>
              <a:t>Kontrak</a:t>
            </a:r>
            <a:r>
              <a:rPr lang="en-US" sz="1800" dirty="0">
                <a:solidFill>
                  <a:schemeClr val="tx1"/>
                </a:solidFill>
                <a:ea typeface="Roboto Condensed" panose="020B0604020202020204" charset="0"/>
              </a:rPr>
              <a:t> Baharu]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04800" y="666750"/>
            <a:ext cx="79248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MY" b="1" u="sng" dirty="0" err="1"/>
              <a:t>Langkah</a:t>
            </a:r>
            <a:r>
              <a:rPr lang="en-MY" b="1" u="sng" dirty="0"/>
              <a:t> 1</a:t>
            </a:r>
            <a:endParaRPr lang="en-US" dirty="0"/>
          </a:p>
          <a:p>
            <a:pPr marL="342900" lvl="0" indent="-342900">
              <a:buFont typeface="+mj-lt"/>
              <a:buAutoNum type="arabicPeriod"/>
              <a:tabLst>
                <a:tab pos="115888" algn="l"/>
              </a:tabLst>
            </a:pPr>
            <a:r>
              <a:rPr lang="en-US" dirty="0" err="1"/>
              <a:t>Menyemak</a:t>
            </a:r>
            <a:r>
              <a:rPr lang="en-US" dirty="0"/>
              <a:t> </a:t>
            </a:r>
            <a:r>
              <a:rPr lang="en-US" b="1" dirty="0"/>
              <a:t>No. </a:t>
            </a:r>
            <a:r>
              <a:rPr lang="en-US" b="1" dirty="0" err="1"/>
              <a:t>Fizikal</a:t>
            </a:r>
            <a:r>
              <a:rPr lang="en-US" b="1" dirty="0"/>
              <a:t> </a:t>
            </a:r>
            <a:r>
              <a:rPr lang="en-US" b="1" dirty="0" err="1"/>
              <a:t>Kontrak</a:t>
            </a:r>
            <a:r>
              <a:rPr lang="en-US" b="1" dirty="0"/>
              <a:t> </a:t>
            </a:r>
            <a:r>
              <a:rPr lang="en-US" dirty="0" err="1"/>
              <a:t>adalah</a:t>
            </a:r>
            <a:r>
              <a:rPr lang="en-US" dirty="0"/>
              <a:t> </a:t>
            </a:r>
            <a:r>
              <a:rPr lang="en-US" dirty="0" err="1"/>
              <a:t>betul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2053168" y="1276351"/>
            <a:ext cx="5338232" cy="26670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548368097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5</a:t>
            </a:fld>
            <a:endParaRPr lang="en"/>
          </a:p>
        </p:txBody>
      </p:sp>
      <p:sp>
        <p:nvSpPr>
          <p:cNvPr id="4" name="Rectangle 3"/>
          <p:cNvSpPr/>
          <p:nvPr/>
        </p:nvSpPr>
        <p:spPr>
          <a:xfrm>
            <a:off x="2119685" y="57150"/>
            <a:ext cx="6858000" cy="381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 err="1">
                <a:solidFill>
                  <a:schemeClr val="tx1"/>
                </a:solidFill>
                <a:ea typeface="Roboto Condensed" panose="020B0604020202020204" charset="0"/>
              </a:rPr>
              <a:t>Peranan-peranan</a:t>
            </a:r>
            <a:r>
              <a:rPr lang="en-US" sz="2400" b="1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ea typeface="Roboto Condensed" panose="020B0604020202020204" charset="0"/>
              </a:rPr>
              <a:t>Pengguna</a:t>
            </a:r>
            <a:endParaRPr lang="en-US" sz="2400" b="1" dirty="0">
              <a:solidFill>
                <a:schemeClr val="tx1"/>
              </a:solidFill>
              <a:ea typeface="Roboto Condensed" panose="020B0604020202020204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189484" y="1807558"/>
            <a:ext cx="1727087" cy="1641155"/>
          </a:xfrm>
          <a:prstGeom prst="rect">
            <a:avLst/>
          </a:prstGeom>
          <a:solidFill>
            <a:schemeClr val="bg1"/>
          </a:solidFill>
          <a:ln>
            <a:solidFill>
              <a:srgbClr val="03BAFB"/>
            </a:solidFill>
          </a:ln>
          <a:effectLst>
            <a:outerShdw blurRad="50800" dist="38100" dir="2700000" algn="tl" rotWithShape="0">
              <a:prstClr val="black">
                <a:alpha val="80000"/>
              </a:prstClr>
            </a:outerShdw>
          </a:effectLst>
          <a:scene3d>
            <a:camera prst="orthographicFront"/>
            <a:lightRig rig="threePt" dir="t">
              <a:rot lat="0" lon="0" rev="600000"/>
            </a:lightRig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2206999" y="1826287"/>
            <a:ext cx="1727087" cy="1641155"/>
          </a:xfrm>
          <a:prstGeom prst="rect">
            <a:avLst/>
          </a:prstGeom>
          <a:solidFill>
            <a:schemeClr val="bg1"/>
          </a:solidFill>
          <a:ln>
            <a:solidFill>
              <a:srgbClr val="03BAFB"/>
            </a:solidFill>
          </a:ln>
          <a:effectLst>
            <a:outerShdw blurRad="50800" dist="38100" dir="2700000" algn="tl" rotWithShape="0">
              <a:prstClr val="black">
                <a:alpha val="80000"/>
              </a:prstClr>
            </a:outerShdw>
          </a:effectLst>
          <a:scene3d>
            <a:camera prst="orthographicFront"/>
            <a:lightRig rig="threePt" dir="t">
              <a:rot lat="0" lon="0" rev="600000"/>
            </a:lightRig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191119" y="3203183"/>
            <a:ext cx="1727087" cy="210249"/>
          </a:xfrm>
          <a:prstGeom prst="rect">
            <a:avLst/>
          </a:prstGeom>
          <a:solidFill>
            <a:srgbClr val="0CBD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chemeClr val="tx1"/>
                </a:solidFill>
              </a:rPr>
              <a:t>Agensi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33" name="Rectangle 32"/>
          <p:cNvSpPr/>
          <p:nvPr/>
        </p:nvSpPr>
        <p:spPr>
          <a:xfrm>
            <a:off x="2221513" y="3221272"/>
            <a:ext cx="1727087" cy="210249"/>
          </a:xfrm>
          <a:prstGeom prst="rect">
            <a:avLst/>
          </a:prstGeom>
          <a:solidFill>
            <a:srgbClr val="0CBD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chemeClr val="tx1"/>
                </a:solidFill>
              </a:rPr>
              <a:t>Agensi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36" name="Picture 3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299981" y="2499678"/>
            <a:ext cx="544943" cy="677051"/>
          </a:xfrm>
          <a:prstGeom prst="rect">
            <a:avLst/>
          </a:prstGeom>
        </p:spPr>
      </p:pic>
      <p:sp>
        <p:nvSpPr>
          <p:cNvPr id="37" name="Round Diagonal Corner Rectangle 36"/>
          <p:cNvSpPr/>
          <p:nvPr/>
        </p:nvSpPr>
        <p:spPr>
          <a:xfrm>
            <a:off x="279581" y="1856892"/>
            <a:ext cx="1628787" cy="510778"/>
          </a:xfrm>
          <a:prstGeom prst="round2Diag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algn="r"/>
            <a:r>
              <a:rPr lang="en-US" sz="1200" b="1" dirty="0" err="1">
                <a:solidFill>
                  <a:schemeClr val="bg1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Pentadbir</a:t>
            </a:r>
            <a:r>
              <a:rPr lang="en-US" sz="1200" b="1" dirty="0">
                <a:solidFill>
                  <a:schemeClr val="bg1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 </a:t>
            </a:r>
            <a:r>
              <a:rPr lang="en-US" sz="1200" b="1" dirty="0" err="1">
                <a:solidFill>
                  <a:schemeClr val="bg1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Kontrak</a:t>
            </a:r>
            <a:r>
              <a:rPr lang="en-US" sz="1200" b="1" dirty="0">
                <a:solidFill>
                  <a:schemeClr val="bg1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 </a:t>
            </a:r>
            <a:r>
              <a:rPr lang="en-US" sz="1200" b="1" dirty="0" err="1">
                <a:solidFill>
                  <a:schemeClr val="bg1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Kementerian</a:t>
            </a:r>
            <a:endParaRPr lang="en-MY" sz="1200" b="1" i="1" dirty="0">
              <a:solidFill>
                <a:schemeClr val="bg1"/>
              </a:solidFill>
              <a:latin typeface="Century Gothic" panose="020B0502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38" name="Round Diagonal Corner Rectangle 37"/>
          <p:cNvSpPr/>
          <p:nvPr/>
        </p:nvSpPr>
        <p:spPr>
          <a:xfrm>
            <a:off x="2321790" y="1905487"/>
            <a:ext cx="1604094" cy="510778"/>
          </a:xfrm>
          <a:prstGeom prst="round2Diag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algn="r"/>
            <a:r>
              <a:rPr lang="en-US" sz="1200" b="1" dirty="0" err="1">
                <a:solidFill>
                  <a:schemeClr val="bg1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Pelulus</a:t>
            </a:r>
            <a:r>
              <a:rPr lang="en-US" sz="1200" b="1" dirty="0">
                <a:solidFill>
                  <a:schemeClr val="bg1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 </a:t>
            </a:r>
            <a:r>
              <a:rPr lang="en-US" sz="1200" b="1" dirty="0" err="1">
                <a:solidFill>
                  <a:schemeClr val="bg1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Kontrak</a:t>
            </a:r>
            <a:r>
              <a:rPr lang="en-US" sz="1200" b="1" dirty="0">
                <a:solidFill>
                  <a:schemeClr val="bg1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 </a:t>
            </a:r>
            <a:r>
              <a:rPr lang="en-US" sz="1200" b="1" dirty="0" err="1">
                <a:solidFill>
                  <a:schemeClr val="bg1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Kementerian</a:t>
            </a:r>
            <a:endParaRPr lang="en-US" sz="1200" b="1" dirty="0">
              <a:solidFill>
                <a:schemeClr val="bg1"/>
              </a:solidFill>
              <a:latin typeface="Century Gothic" panose="020B0502020202020204" pitchFamily="34" charset="0"/>
              <a:cs typeface="helvetica" panose="020B0604020202020204" pitchFamily="34" charset="0"/>
            </a:endParaRPr>
          </a:p>
        </p:txBody>
      </p:sp>
      <p:pic>
        <p:nvPicPr>
          <p:cNvPr id="41" name="Picture 4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277882" y="2547599"/>
            <a:ext cx="611174" cy="669780"/>
          </a:xfrm>
          <a:prstGeom prst="rect">
            <a:avLst/>
          </a:prstGeom>
        </p:spPr>
      </p:pic>
      <p:sp>
        <p:nvSpPr>
          <p:cNvPr id="46" name="Rectangle 45"/>
          <p:cNvSpPr/>
          <p:nvPr/>
        </p:nvSpPr>
        <p:spPr>
          <a:xfrm>
            <a:off x="4190295" y="1867231"/>
            <a:ext cx="1727087" cy="1641155"/>
          </a:xfrm>
          <a:prstGeom prst="rect">
            <a:avLst/>
          </a:prstGeom>
          <a:solidFill>
            <a:schemeClr val="bg1"/>
          </a:solidFill>
          <a:ln>
            <a:solidFill>
              <a:srgbClr val="03BAFB"/>
            </a:solidFill>
          </a:ln>
          <a:effectLst>
            <a:outerShdw blurRad="50800" dist="38100" dir="2700000" algn="tl" rotWithShape="0">
              <a:prstClr val="black">
                <a:alpha val="80000"/>
              </a:prstClr>
            </a:outerShdw>
          </a:effectLst>
          <a:scene3d>
            <a:camera prst="orthographicFront"/>
            <a:lightRig rig="threePt" dir="t">
              <a:rot lat="0" lon="0" rev="600000"/>
            </a:lightRig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6919241" y="1793263"/>
            <a:ext cx="1727087" cy="1641155"/>
          </a:xfrm>
          <a:prstGeom prst="rect">
            <a:avLst/>
          </a:prstGeom>
          <a:solidFill>
            <a:schemeClr val="bg1"/>
          </a:solidFill>
          <a:ln>
            <a:solidFill>
              <a:srgbClr val="03BAFB"/>
            </a:solidFill>
          </a:ln>
          <a:effectLst>
            <a:outerShdw blurRad="50800" dist="38100" dir="2700000" algn="tl" rotWithShape="0">
              <a:prstClr val="black">
                <a:alpha val="80000"/>
              </a:prstClr>
            </a:outerShdw>
          </a:effectLst>
          <a:scene3d>
            <a:camera prst="orthographicFront"/>
            <a:lightRig rig="threePt" dir="t">
              <a:rot lat="0" lon="0" rev="600000"/>
            </a:lightRig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4190295" y="3277506"/>
            <a:ext cx="1727087" cy="210249"/>
          </a:xfrm>
          <a:prstGeom prst="rect">
            <a:avLst/>
          </a:prstGeom>
          <a:solidFill>
            <a:srgbClr val="0CBD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chemeClr val="tx1"/>
                </a:solidFill>
              </a:rPr>
              <a:t>Agensi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0" name="Rectangle 49"/>
          <p:cNvSpPr/>
          <p:nvPr/>
        </p:nvSpPr>
        <p:spPr>
          <a:xfrm>
            <a:off x="6917876" y="3192968"/>
            <a:ext cx="1727087" cy="210249"/>
          </a:xfrm>
          <a:prstGeom prst="rect">
            <a:avLst/>
          </a:prstGeom>
          <a:solidFill>
            <a:srgbClr val="0CBD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chemeClr val="tx1"/>
                </a:solidFill>
              </a:rPr>
              <a:t>Pembekal</a:t>
            </a:r>
            <a:endParaRPr lang="en-US" dirty="0">
              <a:solidFill>
                <a:schemeClr val="tx1"/>
              </a:solidFill>
            </a:endParaRPr>
          </a:p>
        </p:txBody>
      </p:sp>
      <p:sp>
        <p:nvSpPr>
          <p:cNvPr id="51" name="Round Diagonal Corner Rectangle 50"/>
          <p:cNvSpPr/>
          <p:nvPr/>
        </p:nvSpPr>
        <p:spPr>
          <a:xfrm>
            <a:off x="4301474" y="1905487"/>
            <a:ext cx="1628787" cy="510778"/>
          </a:xfrm>
          <a:prstGeom prst="round2Diag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algn="r"/>
            <a:r>
              <a:rPr lang="en-US" sz="1200" b="1" dirty="0" err="1">
                <a:solidFill>
                  <a:schemeClr val="bg1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Urus</a:t>
            </a:r>
            <a:r>
              <a:rPr lang="en-US" sz="1200" b="1" dirty="0">
                <a:solidFill>
                  <a:schemeClr val="bg1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 </a:t>
            </a:r>
            <a:r>
              <a:rPr lang="en-US" sz="1200" b="1" dirty="0" err="1">
                <a:solidFill>
                  <a:schemeClr val="bg1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Setia</a:t>
            </a:r>
            <a:r>
              <a:rPr lang="en-US" sz="1200" b="1" dirty="0">
                <a:solidFill>
                  <a:schemeClr val="bg1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 </a:t>
            </a:r>
            <a:r>
              <a:rPr lang="en-US" sz="1200" b="1" dirty="0" err="1">
                <a:solidFill>
                  <a:schemeClr val="bg1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JawatanKuasa</a:t>
            </a:r>
            <a:endParaRPr lang="en-MY" sz="1200" b="1" i="1" dirty="0">
              <a:solidFill>
                <a:schemeClr val="bg1"/>
              </a:solidFill>
              <a:latin typeface="Century Gothic" panose="020B0502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52" name="Round Diagonal Corner Rectangle 51"/>
          <p:cNvSpPr/>
          <p:nvPr/>
        </p:nvSpPr>
        <p:spPr>
          <a:xfrm>
            <a:off x="7293633" y="1905487"/>
            <a:ext cx="1351330" cy="510778"/>
          </a:xfrm>
          <a:prstGeom prst="round2Diag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algn="r"/>
            <a:r>
              <a:rPr lang="en-US" sz="1200" b="1" dirty="0" err="1">
                <a:solidFill>
                  <a:schemeClr val="bg1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Pengguna</a:t>
            </a:r>
            <a:r>
              <a:rPr lang="en-US" sz="1200" b="1" dirty="0">
                <a:solidFill>
                  <a:schemeClr val="bg1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 </a:t>
            </a:r>
            <a:r>
              <a:rPr lang="en-US" sz="1200" b="1" dirty="0" err="1">
                <a:solidFill>
                  <a:schemeClr val="bg1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Pembekal</a:t>
            </a:r>
            <a:endParaRPr lang="en-US" sz="1200" b="1" dirty="0">
              <a:solidFill>
                <a:schemeClr val="bg1"/>
              </a:solidFill>
              <a:latin typeface="Century Gothic" panose="020B0502020202020204" pitchFamily="34" charset="0"/>
              <a:cs typeface="helvetica" panose="020B0604020202020204" pitchFamily="34" charset="0"/>
            </a:endParaRPr>
          </a:p>
        </p:txBody>
      </p:sp>
      <p:pic>
        <p:nvPicPr>
          <p:cNvPr id="54" name="Picture 5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8099997" y="2594540"/>
            <a:ext cx="546331" cy="615584"/>
          </a:xfrm>
          <a:prstGeom prst="rect">
            <a:avLst/>
          </a:prstGeom>
        </p:spPr>
      </p:pic>
      <p:pic>
        <p:nvPicPr>
          <p:cNvPr id="57" name="Picture 5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166886" y="2590159"/>
            <a:ext cx="638095" cy="684258"/>
          </a:xfrm>
          <a:prstGeom prst="rect">
            <a:avLst/>
          </a:prstGeom>
        </p:spPr>
      </p:pic>
      <p:sp>
        <p:nvSpPr>
          <p:cNvPr id="58" name="Round Diagonal Corner Rectangle 57"/>
          <p:cNvSpPr/>
          <p:nvPr/>
        </p:nvSpPr>
        <p:spPr>
          <a:xfrm>
            <a:off x="101557" y="1330008"/>
            <a:ext cx="5828704" cy="306467"/>
          </a:xfrm>
          <a:prstGeom prst="round2Diag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algn="ctr"/>
            <a:r>
              <a:rPr lang="en-US" sz="1200" b="1" dirty="0" err="1">
                <a:solidFill>
                  <a:srgbClr val="FFFF00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Pengguna</a:t>
            </a:r>
            <a:r>
              <a:rPr lang="en-US" sz="1200" b="1" dirty="0">
                <a:solidFill>
                  <a:srgbClr val="FFFF00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 di </a:t>
            </a:r>
            <a:r>
              <a:rPr lang="en-US" sz="1200" b="1" dirty="0" err="1">
                <a:solidFill>
                  <a:srgbClr val="FFFF00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Agensi</a:t>
            </a:r>
            <a:endParaRPr lang="en-US" sz="1100" b="1" dirty="0">
              <a:solidFill>
                <a:srgbClr val="FFFF00"/>
              </a:solidFill>
              <a:latin typeface="Century Gothic" panose="020B0502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59" name="Round Diagonal Corner Rectangle 58"/>
          <p:cNvSpPr/>
          <p:nvPr/>
        </p:nvSpPr>
        <p:spPr>
          <a:xfrm>
            <a:off x="6466827" y="1330007"/>
            <a:ext cx="2533023" cy="306467"/>
          </a:xfrm>
          <a:prstGeom prst="round2Diag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algn="ctr"/>
            <a:r>
              <a:rPr lang="en-US" sz="1200" b="1" dirty="0" err="1">
                <a:solidFill>
                  <a:srgbClr val="FFFF00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Pengguna</a:t>
            </a:r>
            <a:r>
              <a:rPr lang="en-US" sz="1200" b="1" dirty="0">
                <a:solidFill>
                  <a:srgbClr val="FFFF00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 </a:t>
            </a:r>
            <a:r>
              <a:rPr lang="en-US" sz="1200" b="1" dirty="0" err="1">
                <a:solidFill>
                  <a:srgbClr val="FFFF00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Pembekal</a:t>
            </a:r>
            <a:endParaRPr lang="en-US" sz="1100" b="1" dirty="0">
              <a:solidFill>
                <a:srgbClr val="FFFF00"/>
              </a:solidFill>
              <a:latin typeface="Century Gothic" panose="020B0502020202020204" pitchFamily="34" charset="0"/>
              <a:cs typeface="helvetica" panose="020B0604020202020204" pitchFamily="3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119182645"/>
      </p:ext>
    </p:extLst>
  </p:cSld>
  <p:clrMapOvr>
    <a:masterClrMapping/>
  </p:clrMapOvr>
  <p:transition spd="slow">
    <p:push dir="u"/>
  </p:transition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50</a:t>
            </a:fld>
            <a:endParaRPr lang="en"/>
          </a:p>
        </p:txBody>
      </p:sp>
      <p:sp>
        <p:nvSpPr>
          <p:cNvPr id="4" name="Rectangle 3"/>
          <p:cNvSpPr/>
          <p:nvPr/>
        </p:nvSpPr>
        <p:spPr>
          <a:xfrm>
            <a:off x="1431235" y="57150"/>
            <a:ext cx="6858000" cy="4890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chemeClr val="tx1"/>
                </a:solidFill>
                <a:ea typeface="Roboto Condensed" panose="020B0604020202020204" charset="0"/>
              </a:rPr>
              <a:t>Kemaskini</a:t>
            </a:r>
            <a:r>
              <a:rPr lang="en-US" sz="24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a typeface="Roboto Condensed" panose="020B0604020202020204" charset="0"/>
              </a:rPr>
              <a:t>Perjanjian</a:t>
            </a:r>
            <a:r>
              <a:rPr lang="en-US" sz="24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a typeface="Roboto Condensed" panose="020B0604020202020204" charset="0"/>
              </a:rPr>
              <a:t>Kontrak</a:t>
            </a:r>
            <a:endParaRPr lang="en-US" sz="2400" dirty="0">
              <a:solidFill>
                <a:schemeClr val="tx1"/>
              </a:solidFill>
              <a:ea typeface="Roboto Condensed" panose="020B0604020202020204" charset="0"/>
            </a:endParaRPr>
          </a:p>
          <a:p>
            <a:pPr algn="ctr"/>
            <a:r>
              <a:rPr lang="en-US" sz="1800" dirty="0">
                <a:solidFill>
                  <a:schemeClr val="tx1"/>
                </a:solidFill>
                <a:ea typeface="Roboto Condensed" panose="020B0604020202020204" charset="0"/>
              </a:rPr>
              <a:t>[</a:t>
            </a:r>
            <a:r>
              <a:rPr lang="en-US" sz="1800" dirty="0" err="1">
                <a:solidFill>
                  <a:schemeClr val="tx1"/>
                </a:solidFill>
                <a:ea typeface="Roboto Condensed" panose="020B0604020202020204" charset="0"/>
              </a:rPr>
              <a:t>Pelulus</a:t>
            </a:r>
            <a:r>
              <a:rPr lang="en-US" sz="18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ea typeface="Roboto Condensed" panose="020B0604020202020204" charset="0"/>
              </a:rPr>
              <a:t>Kontrak</a:t>
            </a:r>
            <a:r>
              <a:rPr lang="en-US" sz="1800" dirty="0">
                <a:solidFill>
                  <a:schemeClr val="tx1"/>
                </a:solidFill>
                <a:ea typeface="Roboto Condensed" panose="020B0604020202020204" charset="0"/>
              </a:rPr>
              <a:t> : </a:t>
            </a:r>
            <a:r>
              <a:rPr lang="en-US" sz="1800" dirty="0" err="1">
                <a:solidFill>
                  <a:schemeClr val="tx1"/>
                </a:solidFill>
                <a:ea typeface="Roboto Condensed" panose="020B0604020202020204" charset="0"/>
              </a:rPr>
              <a:t>Kontrak</a:t>
            </a:r>
            <a:r>
              <a:rPr lang="en-US" sz="18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ea typeface="Roboto Condensed" panose="020B0604020202020204" charset="0"/>
              </a:rPr>
              <a:t>Migrasi</a:t>
            </a:r>
            <a:r>
              <a:rPr lang="en-US" sz="1800" dirty="0">
                <a:solidFill>
                  <a:schemeClr val="tx1"/>
                </a:solidFill>
                <a:ea typeface="Roboto Condensed" panose="020B0604020202020204" charset="0"/>
              </a:rPr>
              <a:t> / </a:t>
            </a:r>
            <a:r>
              <a:rPr lang="en-US" sz="1800" dirty="0" err="1">
                <a:solidFill>
                  <a:schemeClr val="tx1"/>
                </a:solidFill>
                <a:ea typeface="Roboto Condensed" panose="020B0604020202020204" charset="0"/>
              </a:rPr>
              <a:t>Kontrak</a:t>
            </a:r>
            <a:r>
              <a:rPr lang="en-US" sz="1800" dirty="0">
                <a:solidFill>
                  <a:schemeClr val="tx1"/>
                </a:solidFill>
                <a:ea typeface="Roboto Condensed" panose="020B0604020202020204" charset="0"/>
              </a:rPr>
              <a:t> Baharu]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04800" y="666750"/>
            <a:ext cx="838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MY" b="1" u="sng" dirty="0" err="1"/>
              <a:t>Langkah</a:t>
            </a:r>
            <a:r>
              <a:rPr lang="en-MY" b="1" u="sng" dirty="0"/>
              <a:t> 2</a:t>
            </a:r>
            <a:endParaRPr lang="en-US" dirty="0"/>
          </a:p>
          <a:p>
            <a:pPr marL="342900" lvl="0" indent="-342900">
              <a:buFont typeface="+mj-lt"/>
              <a:buAutoNum type="arabicPeriod"/>
              <a:tabLst>
                <a:tab pos="115888" algn="l"/>
              </a:tabLst>
            </a:pPr>
            <a:r>
              <a:rPr lang="en-US" dirty="0" err="1"/>
              <a:t>Menyemak</a:t>
            </a:r>
            <a:r>
              <a:rPr lang="en-US" dirty="0"/>
              <a:t> </a:t>
            </a:r>
            <a:r>
              <a:rPr lang="en-US" b="1" dirty="0" err="1"/>
              <a:t>Butiran</a:t>
            </a:r>
            <a:r>
              <a:rPr lang="en-US" b="1" dirty="0"/>
              <a:t> </a:t>
            </a:r>
            <a:r>
              <a:rPr lang="en-US" b="1" dirty="0" err="1"/>
              <a:t>Penandatangan</a:t>
            </a:r>
            <a:r>
              <a:rPr lang="en-US" b="1" dirty="0"/>
              <a:t> </a:t>
            </a:r>
            <a:r>
              <a:rPr lang="en-US" b="1" dirty="0" err="1"/>
              <a:t>Agensi</a:t>
            </a:r>
            <a:r>
              <a:rPr lang="en-US" b="1" dirty="0"/>
              <a:t> </a:t>
            </a:r>
            <a:r>
              <a:rPr lang="en-US" dirty="0" err="1"/>
              <a:t>dan</a:t>
            </a:r>
            <a:r>
              <a:rPr lang="en-US" b="1" dirty="0"/>
              <a:t> </a:t>
            </a:r>
            <a:r>
              <a:rPr lang="en-US" b="1" dirty="0" err="1"/>
              <a:t>Butiran</a:t>
            </a:r>
            <a:r>
              <a:rPr lang="en-US" b="1" dirty="0"/>
              <a:t> </a:t>
            </a:r>
            <a:r>
              <a:rPr lang="en-US" b="1" dirty="0" err="1"/>
              <a:t>Penandatangan</a:t>
            </a:r>
            <a:r>
              <a:rPr lang="en-US" b="1" dirty="0"/>
              <a:t> </a:t>
            </a:r>
            <a:r>
              <a:rPr lang="en-US" b="1" dirty="0" err="1"/>
              <a:t>Pembekal</a:t>
            </a:r>
            <a:r>
              <a:rPr lang="en-US" b="1" dirty="0"/>
              <a:t> </a:t>
            </a:r>
            <a:r>
              <a:rPr lang="en-US" dirty="0" err="1"/>
              <a:t>adalah</a:t>
            </a:r>
            <a:r>
              <a:rPr lang="en-US" dirty="0"/>
              <a:t> </a:t>
            </a:r>
            <a:r>
              <a:rPr lang="en-US" dirty="0" err="1"/>
              <a:t>betul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1447800" y="1276351"/>
            <a:ext cx="5338232" cy="26670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7" name="Picture 6"/>
          <p:cNvPicPr/>
          <p:nvPr/>
        </p:nvPicPr>
        <p:blipFill rotWithShape="1">
          <a:blip r:embed="rId2"/>
          <a:srcRect l="21055" t="13878" r="22193" b="6084"/>
          <a:stretch/>
        </p:blipFill>
        <p:spPr bwMode="auto">
          <a:xfrm>
            <a:off x="1480930" y="1352550"/>
            <a:ext cx="5224670" cy="2438401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</p:spTree>
    <p:extLst>
      <p:ext uri="{BB962C8B-B14F-4D97-AF65-F5344CB8AC3E}">
        <p14:creationId xmlns:p14="http://schemas.microsoft.com/office/powerpoint/2010/main" val="3320181152"/>
      </p:ext>
    </p:extLst>
  </p:cSld>
  <p:clrMapOvr>
    <a:masterClrMapping/>
  </p:clrMapOvr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51</a:t>
            </a:fld>
            <a:endParaRPr lang="en"/>
          </a:p>
        </p:txBody>
      </p:sp>
      <p:sp>
        <p:nvSpPr>
          <p:cNvPr id="4" name="Rectangle 3"/>
          <p:cNvSpPr/>
          <p:nvPr/>
        </p:nvSpPr>
        <p:spPr>
          <a:xfrm>
            <a:off x="1431235" y="57150"/>
            <a:ext cx="6858000" cy="4890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chemeClr val="tx1"/>
                </a:solidFill>
                <a:ea typeface="Roboto Condensed" panose="020B0604020202020204" charset="0"/>
              </a:rPr>
              <a:t>Kemaskini</a:t>
            </a:r>
            <a:r>
              <a:rPr lang="en-US" sz="24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a typeface="Roboto Condensed" panose="020B0604020202020204" charset="0"/>
              </a:rPr>
              <a:t>Perjanjian</a:t>
            </a:r>
            <a:r>
              <a:rPr lang="en-US" sz="24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a typeface="Roboto Condensed" panose="020B0604020202020204" charset="0"/>
              </a:rPr>
              <a:t>Kontrak</a:t>
            </a:r>
            <a:endParaRPr lang="en-US" sz="2400" dirty="0">
              <a:solidFill>
                <a:schemeClr val="tx1"/>
              </a:solidFill>
              <a:ea typeface="Roboto Condensed" panose="020B0604020202020204" charset="0"/>
            </a:endParaRPr>
          </a:p>
          <a:p>
            <a:pPr algn="ctr"/>
            <a:r>
              <a:rPr lang="en-US" sz="1800" dirty="0">
                <a:solidFill>
                  <a:schemeClr val="tx1"/>
                </a:solidFill>
                <a:ea typeface="Roboto Condensed" panose="020B0604020202020204" charset="0"/>
              </a:rPr>
              <a:t>[</a:t>
            </a:r>
            <a:r>
              <a:rPr lang="en-US" sz="1800" dirty="0" err="1">
                <a:solidFill>
                  <a:schemeClr val="tx1"/>
                </a:solidFill>
                <a:ea typeface="Roboto Condensed" panose="020B0604020202020204" charset="0"/>
              </a:rPr>
              <a:t>Pelulus</a:t>
            </a:r>
            <a:r>
              <a:rPr lang="en-US" sz="18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ea typeface="Roboto Condensed" panose="020B0604020202020204" charset="0"/>
              </a:rPr>
              <a:t>Kontrak</a:t>
            </a:r>
            <a:r>
              <a:rPr lang="en-US" sz="1800" dirty="0">
                <a:solidFill>
                  <a:schemeClr val="tx1"/>
                </a:solidFill>
                <a:ea typeface="Roboto Condensed" panose="020B0604020202020204" charset="0"/>
              </a:rPr>
              <a:t> : </a:t>
            </a:r>
            <a:r>
              <a:rPr lang="en-US" sz="1800" dirty="0" err="1">
                <a:solidFill>
                  <a:schemeClr val="tx1"/>
                </a:solidFill>
                <a:ea typeface="Roboto Condensed" panose="020B0604020202020204" charset="0"/>
              </a:rPr>
              <a:t>Kontrak</a:t>
            </a:r>
            <a:r>
              <a:rPr lang="en-US" sz="18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ea typeface="Roboto Condensed" panose="020B0604020202020204" charset="0"/>
              </a:rPr>
              <a:t>Migrasi</a:t>
            </a:r>
            <a:r>
              <a:rPr lang="en-US" sz="1800" dirty="0">
                <a:solidFill>
                  <a:schemeClr val="tx1"/>
                </a:solidFill>
                <a:ea typeface="Roboto Condensed" panose="020B0604020202020204" charset="0"/>
              </a:rPr>
              <a:t> / </a:t>
            </a:r>
            <a:r>
              <a:rPr lang="en-US" sz="1800" dirty="0" err="1">
                <a:solidFill>
                  <a:schemeClr val="tx1"/>
                </a:solidFill>
                <a:ea typeface="Roboto Condensed" panose="020B0604020202020204" charset="0"/>
              </a:rPr>
              <a:t>Kontrak</a:t>
            </a:r>
            <a:r>
              <a:rPr lang="en-US" sz="1800" dirty="0">
                <a:solidFill>
                  <a:schemeClr val="tx1"/>
                </a:solidFill>
                <a:ea typeface="Roboto Condensed" panose="020B0604020202020204" charset="0"/>
              </a:rPr>
              <a:t> Baharu]</a:t>
            </a:r>
          </a:p>
        </p:txBody>
      </p:sp>
      <p:sp>
        <p:nvSpPr>
          <p:cNvPr id="5" name="TextBox 4"/>
          <p:cNvSpPr txBox="1"/>
          <p:nvPr/>
        </p:nvSpPr>
        <p:spPr>
          <a:xfrm>
            <a:off x="304800" y="666750"/>
            <a:ext cx="83820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MY" b="1" u="sng" dirty="0" err="1"/>
              <a:t>Langkah</a:t>
            </a:r>
            <a:r>
              <a:rPr lang="en-MY" b="1" u="sng" dirty="0"/>
              <a:t> 3</a:t>
            </a:r>
            <a:endParaRPr lang="en-US" dirty="0"/>
          </a:p>
          <a:p>
            <a:pPr marL="342900" lvl="0" indent="-342900">
              <a:buFont typeface="+mj-lt"/>
              <a:buAutoNum type="arabicPeriod"/>
              <a:tabLst>
                <a:tab pos="115888" algn="l"/>
              </a:tabLst>
            </a:pPr>
            <a:r>
              <a:rPr lang="en-US" dirty="0" err="1"/>
              <a:t>Menyemak</a:t>
            </a:r>
            <a:r>
              <a:rPr lang="en-US" dirty="0"/>
              <a:t> </a:t>
            </a:r>
            <a:r>
              <a:rPr lang="en-US" b="1" dirty="0" err="1"/>
              <a:t>Dokumen</a:t>
            </a:r>
            <a:r>
              <a:rPr lang="en-US" b="1" dirty="0"/>
              <a:t> </a:t>
            </a:r>
            <a:r>
              <a:rPr lang="en-US" b="1" dirty="0" err="1"/>
              <a:t>Kontrak</a:t>
            </a:r>
            <a:r>
              <a:rPr lang="en-US" b="1" dirty="0"/>
              <a:t> </a:t>
            </a:r>
            <a:r>
              <a:rPr lang="en-US" dirty="0" err="1"/>
              <a:t>dan</a:t>
            </a:r>
            <a:r>
              <a:rPr lang="en-US" b="1" dirty="0"/>
              <a:t> </a:t>
            </a:r>
            <a:r>
              <a:rPr lang="en-US" b="1" dirty="0" err="1"/>
              <a:t>Lampiran</a:t>
            </a:r>
            <a:r>
              <a:rPr lang="en-US" b="1" dirty="0"/>
              <a:t> </a:t>
            </a:r>
            <a:r>
              <a:rPr lang="en-US" dirty="0"/>
              <a:t>yang</a:t>
            </a:r>
            <a:r>
              <a:rPr lang="en-US" b="1" dirty="0"/>
              <a:t> </a:t>
            </a:r>
            <a:r>
              <a:rPr lang="en-US" dirty="0" err="1"/>
              <a:t>dimuat</a:t>
            </a:r>
            <a:r>
              <a:rPr lang="en-US" dirty="0"/>
              <a:t> </a:t>
            </a:r>
            <a:r>
              <a:rPr lang="en-US" dirty="0" err="1"/>
              <a:t>naik</a:t>
            </a:r>
            <a:r>
              <a:rPr lang="en-US" b="1" dirty="0"/>
              <a:t> </a:t>
            </a:r>
            <a:r>
              <a:rPr lang="en-US" dirty="0" err="1"/>
              <a:t>adalah</a:t>
            </a:r>
            <a:r>
              <a:rPr lang="en-US" dirty="0"/>
              <a:t> </a:t>
            </a:r>
            <a:r>
              <a:rPr lang="en-US" dirty="0" err="1"/>
              <a:t>betul</a:t>
            </a:r>
            <a:endParaRPr lang="en-US" dirty="0"/>
          </a:p>
        </p:txBody>
      </p:sp>
      <p:sp>
        <p:nvSpPr>
          <p:cNvPr id="6" name="Rectangle 5"/>
          <p:cNvSpPr/>
          <p:nvPr/>
        </p:nvSpPr>
        <p:spPr>
          <a:xfrm>
            <a:off x="762000" y="1276350"/>
            <a:ext cx="7391400" cy="3200399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8" name="Picture 7"/>
          <p:cNvPicPr/>
          <p:nvPr/>
        </p:nvPicPr>
        <p:blipFill rotWithShape="1">
          <a:blip r:embed="rId2"/>
          <a:srcRect l="21482" t="21483" r="22300" b="21293"/>
          <a:stretch/>
        </p:blipFill>
        <p:spPr bwMode="auto">
          <a:xfrm>
            <a:off x="838200" y="1345001"/>
            <a:ext cx="7238999" cy="3131747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787879" y="4625583"/>
            <a:ext cx="76962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342900" lvl="0" indent="-342900">
              <a:buFont typeface="+mj-lt"/>
              <a:buAutoNum type="arabicPeriod"/>
            </a:pPr>
            <a:r>
              <a:rPr lang="en-US" dirty="0" err="1">
                <a:solidFill>
                  <a:srgbClr val="FF0000"/>
                </a:solidFill>
              </a:rPr>
              <a:t>Pelulus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akan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meluluskan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Draf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Perjanjian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untuk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dibawa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ke</a:t>
            </a:r>
            <a:r>
              <a:rPr lang="en-US" dirty="0">
                <a:solidFill>
                  <a:srgbClr val="FF0000"/>
                </a:solidFill>
              </a:rPr>
              <a:t> proses </a:t>
            </a:r>
          </a:p>
          <a:p>
            <a:pPr lvl="0"/>
            <a:r>
              <a:rPr lang="en-US" dirty="0" err="1">
                <a:solidFill>
                  <a:srgbClr val="FF0000"/>
                </a:solidFill>
              </a:rPr>
              <a:t>Perbincangan</a:t>
            </a:r>
            <a:r>
              <a:rPr lang="en-US" dirty="0">
                <a:solidFill>
                  <a:srgbClr val="FF0000"/>
                </a:solidFill>
              </a:rPr>
              <a:t>  </a:t>
            </a:r>
            <a:r>
              <a:rPr lang="en-US" dirty="0" err="1">
                <a:solidFill>
                  <a:srgbClr val="FF0000"/>
                </a:solidFill>
              </a:rPr>
              <a:t>bagi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memuktamadkan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perjanjian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tersebut</a:t>
            </a:r>
            <a:r>
              <a:rPr lang="en-US" dirty="0">
                <a:solidFill>
                  <a:srgbClr val="FF0000"/>
                </a:solidFill>
              </a:rPr>
              <a:t> </a:t>
            </a:r>
          </a:p>
        </p:txBody>
      </p:sp>
      <p:sp>
        <p:nvSpPr>
          <p:cNvPr id="10" name="Action Button: Information 9">
            <a:hlinkClick r:id="" action="ppaction://noaction" highlightClick="1"/>
          </p:cNvPr>
          <p:cNvSpPr/>
          <p:nvPr/>
        </p:nvSpPr>
        <p:spPr>
          <a:xfrm>
            <a:off x="383814" y="4605814"/>
            <a:ext cx="346894" cy="304800"/>
          </a:xfrm>
          <a:prstGeom prst="actionButtonInform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58869713"/>
      </p:ext>
    </p:extLst>
  </p:cSld>
  <p:clrMapOvr>
    <a:masterClrMapping/>
  </p:clrMapOvr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52</a:t>
            </a:fld>
            <a:endParaRPr lang="en"/>
          </a:p>
        </p:txBody>
      </p:sp>
      <p:sp>
        <p:nvSpPr>
          <p:cNvPr id="8" name="Rectangle 7"/>
          <p:cNvSpPr/>
          <p:nvPr/>
        </p:nvSpPr>
        <p:spPr>
          <a:xfrm>
            <a:off x="629684" y="2225517"/>
            <a:ext cx="2496402" cy="2327433"/>
          </a:xfrm>
          <a:prstGeom prst="rect">
            <a:avLst/>
          </a:prstGeom>
          <a:solidFill>
            <a:schemeClr val="bg1"/>
          </a:solidFill>
          <a:ln>
            <a:solidFill>
              <a:srgbClr val="03BAFB"/>
            </a:solidFill>
          </a:ln>
          <a:effectLst>
            <a:outerShdw blurRad="50800" dist="38100" dir="2700000" algn="tl" rotWithShape="0">
              <a:prstClr val="black">
                <a:alpha val="80000"/>
              </a:prstClr>
            </a:outerShdw>
          </a:effectLst>
          <a:scene3d>
            <a:camera prst="orthographicFront"/>
            <a:lightRig rig="threePt" dir="t">
              <a:rot lat="0" lon="0" rev="600000"/>
            </a:lightRig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ound Diagonal Corner Rectangle 8"/>
          <p:cNvSpPr/>
          <p:nvPr/>
        </p:nvSpPr>
        <p:spPr>
          <a:xfrm>
            <a:off x="669935" y="2274851"/>
            <a:ext cx="1734402" cy="306467"/>
          </a:xfrm>
          <a:prstGeom prst="round2Diag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algn="r"/>
            <a:r>
              <a:rPr lang="en-US" sz="1200" b="1" dirty="0" err="1">
                <a:solidFill>
                  <a:schemeClr val="bg1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Pentadbir</a:t>
            </a:r>
            <a:r>
              <a:rPr lang="en-US" sz="1200" b="1" dirty="0">
                <a:solidFill>
                  <a:schemeClr val="bg1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 </a:t>
            </a:r>
            <a:r>
              <a:rPr lang="en-US" sz="1200" b="1" dirty="0" err="1">
                <a:solidFill>
                  <a:schemeClr val="bg1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Kontrak</a:t>
            </a:r>
            <a:endParaRPr lang="en-MY" sz="1200" b="1" i="1" dirty="0">
              <a:solidFill>
                <a:schemeClr val="bg1"/>
              </a:solidFill>
              <a:latin typeface="Century Gothic" panose="020B0502020202020204" pitchFamily="34" charset="0"/>
              <a:cs typeface="helvetica" panose="020B0604020202020204" pitchFamily="34" charset="0"/>
            </a:endParaRPr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1841532" y="1733550"/>
            <a:ext cx="0" cy="535539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629684" y="2781356"/>
            <a:ext cx="249640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 err="1"/>
              <a:t>Mengemaskini</a:t>
            </a:r>
            <a:r>
              <a:rPr lang="en-US" sz="1200" dirty="0"/>
              <a:t> </a:t>
            </a:r>
            <a:r>
              <a:rPr lang="en-US" sz="1200" dirty="0" err="1"/>
              <a:t>kandungan</a:t>
            </a:r>
            <a:r>
              <a:rPr lang="en-US" sz="1200" dirty="0"/>
              <a:t> </a:t>
            </a:r>
            <a:r>
              <a:rPr lang="en-US" sz="1200" dirty="0" err="1"/>
              <a:t>perjanjian</a:t>
            </a:r>
            <a:r>
              <a:rPr lang="en-US" sz="1200" dirty="0"/>
              <a:t> yang </a:t>
            </a:r>
            <a:r>
              <a:rPr lang="en-US" sz="1200" dirty="0" err="1"/>
              <a:t>dimuktamadkan</a:t>
            </a:r>
            <a:endParaRPr lang="en-US" sz="1200" b="1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 err="1"/>
              <a:t>Mendapatkan</a:t>
            </a:r>
            <a:r>
              <a:rPr lang="en-US" sz="1200" dirty="0"/>
              <a:t> </a:t>
            </a:r>
            <a:r>
              <a:rPr lang="en-US" sz="1200" dirty="0" err="1"/>
              <a:t>tandatangan</a:t>
            </a:r>
            <a:r>
              <a:rPr lang="en-US" sz="1200" dirty="0"/>
              <a:t> </a:t>
            </a:r>
            <a:r>
              <a:rPr lang="en-US" sz="1200" dirty="0" err="1"/>
              <a:t>agensi</a:t>
            </a:r>
            <a:r>
              <a:rPr lang="en-US" sz="1200" dirty="0"/>
              <a:t> </a:t>
            </a:r>
            <a:r>
              <a:rPr lang="en-US" sz="1200" dirty="0" err="1"/>
              <a:t>dan</a:t>
            </a:r>
            <a:r>
              <a:rPr lang="en-US" sz="1200" dirty="0"/>
              <a:t> </a:t>
            </a:r>
            <a:r>
              <a:rPr lang="en-US" sz="1200" dirty="0" err="1"/>
              <a:t>pembekal</a:t>
            </a:r>
            <a:r>
              <a:rPr lang="en-US" sz="1200" dirty="0"/>
              <a:t> </a:t>
            </a:r>
            <a:r>
              <a:rPr lang="en-US" sz="1200" dirty="0" err="1"/>
              <a:t>serta</a:t>
            </a:r>
            <a:r>
              <a:rPr lang="en-US" sz="1200" dirty="0"/>
              <a:t> </a:t>
            </a:r>
            <a:r>
              <a:rPr lang="en-US" sz="1200" dirty="0" err="1"/>
              <a:t>mati</a:t>
            </a:r>
            <a:r>
              <a:rPr lang="en-US" sz="1200" dirty="0"/>
              <a:t> </a:t>
            </a:r>
            <a:r>
              <a:rPr lang="en-US" sz="1200" dirty="0" err="1"/>
              <a:t>setem</a:t>
            </a:r>
            <a:endParaRPr lang="en-US" sz="120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 err="1"/>
              <a:t>Memuat</a:t>
            </a:r>
            <a:r>
              <a:rPr lang="en-US" sz="1200" dirty="0"/>
              <a:t> </a:t>
            </a:r>
            <a:r>
              <a:rPr lang="en-US" sz="1200" dirty="0" err="1"/>
              <a:t>naik</a:t>
            </a:r>
            <a:r>
              <a:rPr lang="en-US" sz="1200" dirty="0"/>
              <a:t> </a:t>
            </a:r>
            <a:r>
              <a:rPr lang="en-US" sz="1200" dirty="0" err="1"/>
              <a:t>dokumen</a:t>
            </a:r>
            <a:r>
              <a:rPr lang="en-US" sz="1200" dirty="0"/>
              <a:t> </a:t>
            </a:r>
            <a:r>
              <a:rPr lang="en-US" sz="1200" dirty="0" err="1"/>
              <a:t>kontrak</a:t>
            </a:r>
            <a:r>
              <a:rPr lang="en-US" sz="1200" dirty="0"/>
              <a:t> </a:t>
            </a:r>
            <a:r>
              <a:rPr lang="en-US" sz="1200" dirty="0" err="1"/>
              <a:t>perjanjian</a:t>
            </a:r>
            <a:r>
              <a:rPr lang="en-US" sz="1200" dirty="0"/>
              <a:t> yang </a:t>
            </a:r>
            <a:r>
              <a:rPr lang="en-US" sz="1200" dirty="0" err="1"/>
              <a:t>telah</a:t>
            </a:r>
            <a:r>
              <a:rPr lang="en-US" sz="1200" dirty="0"/>
              <a:t> </a:t>
            </a:r>
            <a:r>
              <a:rPr lang="en-US" sz="1200" dirty="0" err="1"/>
              <a:t>lengkap</a:t>
            </a:r>
            <a:r>
              <a:rPr lang="en-US" sz="1200" dirty="0"/>
              <a:t> </a:t>
            </a:r>
            <a:r>
              <a:rPr lang="en-US" sz="1200" dirty="0" err="1"/>
              <a:t>ditandatangani</a:t>
            </a:r>
            <a:r>
              <a:rPr lang="en-US" sz="1200" dirty="0"/>
              <a:t> </a:t>
            </a:r>
            <a:r>
              <a:rPr lang="en-US" sz="1200" dirty="0" err="1"/>
              <a:t>dan</a:t>
            </a:r>
            <a:r>
              <a:rPr lang="en-US" sz="1200" dirty="0"/>
              <a:t> lain-lain </a:t>
            </a:r>
            <a:r>
              <a:rPr lang="en-US" sz="1200" dirty="0" err="1"/>
              <a:t>ke</a:t>
            </a:r>
            <a:r>
              <a:rPr lang="en-US" sz="1200" dirty="0"/>
              <a:t> </a:t>
            </a:r>
            <a:r>
              <a:rPr lang="en-US" sz="1200" dirty="0" err="1"/>
              <a:t>dalam</a:t>
            </a:r>
            <a:r>
              <a:rPr lang="en-US" sz="1200" dirty="0"/>
              <a:t> </a:t>
            </a:r>
            <a:r>
              <a:rPr lang="en-US" sz="1200" dirty="0" err="1"/>
              <a:t>sistem</a:t>
            </a:r>
            <a:r>
              <a:rPr lang="en-US" sz="1200" dirty="0"/>
              <a:t> </a:t>
            </a:r>
            <a:r>
              <a:rPr lang="en-US" sz="1200" dirty="0" err="1"/>
              <a:t>eP</a:t>
            </a:r>
            <a:endParaRPr lang="en-US" dirty="0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4599" y="2256642"/>
            <a:ext cx="523283" cy="510778"/>
          </a:xfrm>
          <a:prstGeom prst="rect">
            <a:avLst/>
          </a:prstGeom>
        </p:spPr>
      </p:pic>
      <p:sp>
        <p:nvSpPr>
          <p:cNvPr id="27" name="Rectangle 26"/>
          <p:cNvSpPr/>
          <p:nvPr/>
        </p:nvSpPr>
        <p:spPr>
          <a:xfrm>
            <a:off x="3653011" y="2134354"/>
            <a:ext cx="2307665" cy="2494796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8" name="Round Diagonal Corner Rectangle 27"/>
          <p:cNvSpPr/>
          <p:nvPr/>
        </p:nvSpPr>
        <p:spPr>
          <a:xfrm>
            <a:off x="3813802" y="2205564"/>
            <a:ext cx="1433903" cy="306467"/>
          </a:xfrm>
          <a:prstGeom prst="round2Diag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 algn="r"/>
            <a:r>
              <a:rPr lang="en-US" sz="1200" b="1" dirty="0" err="1">
                <a:solidFill>
                  <a:schemeClr val="bg1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Pelulus</a:t>
            </a:r>
            <a:r>
              <a:rPr lang="en-US" sz="1200" b="1" dirty="0">
                <a:solidFill>
                  <a:schemeClr val="bg1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 </a:t>
            </a:r>
            <a:r>
              <a:rPr lang="en-US" sz="1200" b="1" dirty="0" err="1">
                <a:solidFill>
                  <a:schemeClr val="bg1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Kontrak</a:t>
            </a:r>
            <a:endParaRPr lang="en-MY" sz="1200" b="1" i="1" dirty="0">
              <a:solidFill>
                <a:schemeClr val="bg1"/>
              </a:solidFill>
              <a:latin typeface="Century Gothic" panose="020B0502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31" name="Right Arrow 30"/>
          <p:cNvSpPr/>
          <p:nvPr/>
        </p:nvSpPr>
        <p:spPr>
          <a:xfrm>
            <a:off x="3184536" y="3147782"/>
            <a:ext cx="447392" cy="381000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2" name="Picture 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0" y="2182701"/>
            <a:ext cx="504756" cy="511231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3764541" y="2697785"/>
            <a:ext cx="21336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MY" sz="1200" dirty="0" err="1"/>
              <a:t>Membuat</a:t>
            </a:r>
            <a:r>
              <a:rPr lang="en-MY" sz="1200" dirty="0"/>
              <a:t> </a:t>
            </a:r>
            <a:r>
              <a:rPr lang="en-MY" sz="1200" dirty="0" err="1"/>
              <a:t>semakan</a:t>
            </a:r>
            <a:r>
              <a:rPr lang="en-MY" sz="1200" dirty="0"/>
              <a:t> </a:t>
            </a:r>
            <a:r>
              <a:rPr lang="en-MY" sz="1200" dirty="0" err="1"/>
              <a:t>semula</a:t>
            </a:r>
            <a:r>
              <a:rPr lang="en-MY" sz="1200" dirty="0"/>
              <a:t> </a:t>
            </a:r>
            <a:r>
              <a:rPr lang="en-MY" sz="1200" dirty="0" err="1"/>
              <a:t>dokumen</a:t>
            </a:r>
            <a:r>
              <a:rPr lang="en-MY" sz="1200" dirty="0"/>
              <a:t> </a:t>
            </a:r>
            <a:r>
              <a:rPr lang="en-MY" sz="1200" dirty="0" err="1"/>
              <a:t>kontrak</a:t>
            </a:r>
            <a:r>
              <a:rPr lang="en-MY" sz="1200" dirty="0"/>
              <a:t> </a:t>
            </a:r>
            <a:r>
              <a:rPr lang="en-MY" sz="1200" dirty="0" err="1"/>
              <a:t>perjanjian</a:t>
            </a:r>
            <a:r>
              <a:rPr lang="en-MY" sz="1200" dirty="0"/>
              <a:t> yang </a:t>
            </a:r>
            <a:r>
              <a:rPr lang="en-MY" sz="1200" dirty="0" err="1"/>
              <a:t>telah</a:t>
            </a:r>
            <a:r>
              <a:rPr lang="en-MY" sz="1200" dirty="0"/>
              <a:t> </a:t>
            </a:r>
            <a:r>
              <a:rPr lang="en-MY" sz="1200" dirty="0" err="1"/>
              <a:t>dimuat</a:t>
            </a:r>
            <a:r>
              <a:rPr lang="en-MY" sz="1200" dirty="0"/>
              <a:t> </a:t>
            </a:r>
            <a:r>
              <a:rPr lang="en-MY" sz="1200" dirty="0" err="1"/>
              <a:t>naik</a:t>
            </a:r>
            <a:r>
              <a:rPr lang="en-MY" sz="1200" dirty="0"/>
              <a:t> </a:t>
            </a:r>
            <a:r>
              <a:rPr lang="en-MY" sz="1200" dirty="0" err="1"/>
              <a:t>dan</a:t>
            </a:r>
            <a:r>
              <a:rPr lang="en-MY" sz="1200" dirty="0"/>
              <a:t> </a:t>
            </a:r>
            <a:r>
              <a:rPr lang="en-MY" sz="1200" dirty="0" err="1"/>
              <a:t>mengemakini</a:t>
            </a:r>
            <a:r>
              <a:rPr lang="en-MY" sz="1200" dirty="0"/>
              <a:t> (</a:t>
            </a:r>
            <a:r>
              <a:rPr lang="en-MY" sz="1200" dirty="0" err="1"/>
              <a:t>jika</a:t>
            </a:r>
            <a:r>
              <a:rPr lang="en-MY" sz="1200" dirty="0"/>
              <a:t> </a:t>
            </a:r>
            <a:r>
              <a:rPr lang="en-MY" sz="1200" dirty="0" err="1"/>
              <a:t>berkaitan</a:t>
            </a:r>
            <a:r>
              <a:rPr lang="en-MY" sz="1200" dirty="0"/>
              <a:t>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MY" sz="1200" dirty="0" err="1"/>
              <a:t>Meluluskan</a:t>
            </a:r>
            <a:r>
              <a:rPr lang="en-MY" sz="1200" dirty="0"/>
              <a:t> / </a:t>
            </a:r>
            <a:r>
              <a:rPr lang="en-MY" sz="1200" dirty="0" err="1"/>
              <a:t>kajisemula</a:t>
            </a:r>
            <a:r>
              <a:rPr lang="en-MY" sz="1200" dirty="0"/>
              <a:t> </a:t>
            </a:r>
            <a:endParaRPr lang="en-US" dirty="0"/>
          </a:p>
        </p:txBody>
      </p:sp>
      <p:sp>
        <p:nvSpPr>
          <p:cNvPr id="34" name="Diamond 33">
            <a:hlinkClick r:id="rId4" action="ppaction://hlinksldjump"/>
          </p:cNvPr>
          <p:cNvSpPr/>
          <p:nvPr/>
        </p:nvSpPr>
        <p:spPr>
          <a:xfrm>
            <a:off x="6499087" y="3024050"/>
            <a:ext cx="1285036" cy="638771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1200" dirty="0">
                <a:solidFill>
                  <a:prstClr val="white"/>
                </a:solidFill>
              </a:rPr>
              <a:t>Lulus?</a:t>
            </a:r>
            <a:endParaRPr lang="en-MY" sz="1200" dirty="0">
              <a:solidFill>
                <a:prstClr val="white"/>
              </a:solidFill>
            </a:endParaRPr>
          </a:p>
        </p:txBody>
      </p:sp>
      <p:sp>
        <p:nvSpPr>
          <p:cNvPr id="35" name="Right Arrow 34"/>
          <p:cNvSpPr/>
          <p:nvPr/>
        </p:nvSpPr>
        <p:spPr>
          <a:xfrm>
            <a:off x="6019800" y="3147781"/>
            <a:ext cx="457200" cy="381000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5" name="Elbow Connector 44"/>
          <p:cNvCxnSpPr/>
          <p:nvPr/>
        </p:nvCxnSpPr>
        <p:spPr>
          <a:xfrm rot="10800000" flipV="1">
            <a:off x="1935567" y="3666326"/>
            <a:ext cx="5220953" cy="1141492"/>
          </a:xfrm>
          <a:prstGeom prst="bentConnector3">
            <a:avLst>
              <a:gd name="adj1" fmla="val -28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/>
          <p:nvPr/>
        </p:nvCxnSpPr>
        <p:spPr>
          <a:xfrm flipV="1">
            <a:off x="1967210" y="4552950"/>
            <a:ext cx="0" cy="228600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6613226" y="3554644"/>
            <a:ext cx="457200" cy="2077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sz="900" b="1" dirty="0" err="1">
                <a:solidFill>
                  <a:schemeClr val="tx1"/>
                </a:solidFill>
              </a:rPr>
              <a:t>Tidak</a:t>
            </a:r>
            <a:endParaRPr lang="en-US" sz="900" b="1" dirty="0">
              <a:solidFill>
                <a:schemeClr val="tx1"/>
              </a:solidFill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7649558" y="3017519"/>
            <a:ext cx="348871" cy="2077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sz="900" b="1" dirty="0" err="1">
                <a:solidFill>
                  <a:schemeClr val="tx1"/>
                </a:solidFill>
              </a:rPr>
              <a:t>Ya</a:t>
            </a:r>
            <a:endParaRPr lang="en-US" sz="900" b="1" dirty="0">
              <a:solidFill>
                <a:schemeClr val="tx1"/>
              </a:solidFill>
            </a:endParaRPr>
          </a:p>
        </p:txBody>
      </p:sp>
      <p:cxnSp>
        <p:nvCxnSpPr>
          <p:cNvPr id="75" name="Straight Arrow Connector 74"/>
          <p:cNvCxnSpPr/>
          <p:nvPr/>
        </p:nvCxnSpPr>
        <p:spPr>
          <a:xfrm>
            <a:off x="7784123" y="3343435"/>
            <a:ext cx="353215" cy="1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Title 1"/>
          <p:cNvSpPr txBox="1">
            <a:spLocks/>
          </p:cNvSpPr>
          <p:nvPr/>
        </p:nvSpPr>
        <p:spPr>
          <a:xfrm>
            <a:off x="2209800" y="57150"/>
            <a:ext cx="6553200" cy="344557"/>
          </a:xfrm>
          <a:prstGeom prst="rect">
            <a:avLst/>
          </a:prstGeom>
        </p:spPr>
        <p:txBody>
          <a:bodyPr vert="horz" lIns="68580" tIns="34290" rIns="68580" bIns="34290" rtlCol="0" anchor="t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500" b="1" dirty="0">
                <a:ea typeface="Arial Unicode MS" panose="020B0604020202020204" pitchFamily="34" charset="-128"/>
                <a:cs typeface="helvetica" panose="020B0604020202020204" pitchFamily="34" charset="0"/>
              </a:rPr>
              <a:t>Proses </a:t>
            </a:r>
            <a:r>
              <a:rPr lang="en-US" sz="1500" b="1" dirty="0" err="1">
                <a:ea typeface="Arial Unicode MS" panose="020B0604020202020204" pitchFamily="34" charset="-128"/>
                <a:cs typeface="helvetica" panose="020B0604020202020204" pitchFamily="34" charset="0"/>
              </a:rPr>
              <a:t>Penyediaan</a:t>
            </a:r>
            <a:r>
              <a:rPr lang="en-US" sz="1500" b="1" dirty="0">
                <a:ea typeface="Arial Unicode MS" panose="020B0604020202020204" pitchFamily="34" charset="-128"/>
                <a:cs typeface="helvetica" panose="020B0604020202020204" pitchFamily="34" charset="0"/>
              </a:rPr>
              <a:t> </a:t>
            </a:r>
            <a:r>
              <a:rPr lang="en-US" sz="1500" b="1" dirty="0" err="1">
                <a:ea typeface="Arial Unicode MS" panose="020B0604020202020204" pitchFamily="34" charset="-128"/>
                <a:cs typeface="helvetica" panose="020B0604020202020204" pitchFamily="34" charset="0"/>
              </a:rPr>
              <a:t>Draf</a:t>
            </a:r>
            <a:r>
              <a:rPr lang="en-US" sz="1500" b="1" dirty="0">
                <a:ea typeface="Arial Unicode MS" panose="020B0604020202020204" pitchFamily="34" charset="-128"/>
                <a:cs typeface="helvetica" panose="020B0604020202020204" pitchFamily="34" charset="0"/>
              </a:rPr>
              <a:t> </a:t>
            </a:r>
            <a:r>
              <a:rPr lang="en-US" sz="1500" b="1" dirty="0" err="1">
                <a:ea typeface="Arial Unicode MS" panose="020B0604020202020204" pitchFamily="34" charset="-128"/>
                <a:cs typeface="helvetica" panose="020B0604020202020204" pitchFamily="34" charset="0"/>
              </a:rPr>
              <a:t>Perjanjian</a:t>
            </a:r>
            <a:r>
              <a:rPr lang="en-US" sz="1500" b="1" dirty="0">
                <a:ea typeface="Arial Unicode MS" panose="020B0604020202020204" pitchFamily="34" charset="-128"/>
                <a:cs typeface="helvetica" panose="020B0604020202020204" pitchFamily="34" charset="0"/>
              </a:rPr>
              <a:t> / </a:t>
            </a:r>
            <a:r>
              <a:rPr lang="en-US" sz="1500" b="1" dirty="0" err="1">
                <a:cs typeface="helvetica" panose="020B0604020202020204" pitchFamily="34" charset="0"/>
              </a:rPr>
              <a:t>Kemaskini</a:t>
            </a:r>
            <a:r>
              <a:rPr lang="en-US" sz="1500" b="1" dirty="0">
                <a:cs typeface="helvetica" panose="020B0604020202020204" pitchFamily="34" charset="0"/>
              </a:rPr>
              <a:t> </a:t>
            </a:r>
            <a:r>
              <a:rPr lang="en-US" sz="1500" b="1" dirty="0" err="1">
                <a:cs typeface="helvetica" panose="020B0604020202020204" pitchFamily="34" charset="0"/>
              </a:rPr>
              <a:t>Perjanjian</a:t>
            </a:r>
            <a:endParaRPr lang="en-US" sz="1500" b="1" dirty="0">
              <a:ea typeface="Arial Unicode MS" panose="020B0604020202020204" pitchFamily="34" charset="-128"/>
              <a:cs typeface="helvetica" panose="020B0604020202020204" pitchFamily="34" charset="0"/>
            </a:endParaRPr>
          </a:p>
          <a:p>
            <a:pPr algn="l"/>
            <a:endParaRPr lang="en-US" sz="1500" b="1" dirty="0">
              <a:cs typeface="helvetica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497849" y="2114309"/>
            <a:ext cx="2788449" cy="2551946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Oval 43"/>
          <p:cNvSpPr/>
          <p:nvPr/>
        </p:nvSpPr>
        <p:spPr>
          <a:xfrm>
            <a:off x="228599" y="1171738"/>
            <a:ext cx="331075" cy="26604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1200" dirty="0"/>
              <a:t>B</a:t>
            </a:r>
          </a:p>
        </p:txBody>
      </p:sp>
      <p:cxnSp>
        <p:nvCxnSpPr>
          <p:cNvPr id="24" name="Straight Arrow Connector 23"/>
          <p:cNvCxnSpPr/>
          <p:nvPr/>
        </p:nvCxnSpPr>
        <p:spPr>
          <a:xfrm>
            <a:off x="559674" y="1301185"/>
            <a:ext cx="353215" cy="1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Flowchart: Manual Operation 2"/>
          <p:cNvSpPr/>
          <p:nvPr/>
        </p:nvSpPr>
        <p:spPr>
          <a:xfrm>
            <a:off x="724937" y="875972"/>
            <a:ext cx="2246863" cy="857578"/>
          </a:xfrm>
          <a:prstGeom prst="flowChartManualOperation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08315" y="903381"/>
            <a:ext cx="19391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err="1">
                <a:solidFill>
                  <a:schemeClr val="bg1"/>
                </a:solidFill>
              </a:rPr>
              <a:t>Perbincangan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Memuktamadkan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kandungan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Perjanjian</a:t>
            </a:r>
            <a:endParaRPr lang="en-US" sz="1200" dirty="0">
              <a:solidFill>
                <a:schemeClr val="bg1"/>
              </a:solidFill>
            </a:endParaRPr>
          </a:p>
          <a:p>
            <a:pPr algn="ctr"/>
            <a:r>
              <a:rPr lang="en-US" sz="1200" dirty="0">
                <a:solidFill>
                  <a:schemeClr val="bg1"/>
                </a:solidFill>
              </a:rPr>
              <a:t>(</a:t>
            </a:r>
            <a:r>
              <a:rPr lang="en-US" sz="1200" dirty="0" err="1">
                <a:solidFill>
                  <a:schemeClr val="bg1"/>
                </a:solidFill>
              </a:rPr>
              <a:t>Kontrak</a:t>
            </a:r>
            <a:r>
              <a:rPr lang="en-US" sz="1200" dirty="0">
                <a:solidFill>
                  <a:schemeClr val="bg1"/>
                </a:solidFill>
              </a:rPr>
              <a:t> Baharu)</a:t>
            </a:r>
          </a:p>
        </p:txBody>
      </p:sp>
      <p:sp>
        <p:nvSpPr>
          <p:cNvPr id="30" name="Pentagon 29"/>
          <p:cNvSpPr/>
          <p:nvPr/>
        </p:nvSpPr>
        <p:spPr>
          <a:xfrm rot="5400000">
            <a:off x="8287774" y="2940430"/>
            <a:ext cx="539835" cy="954537"/>
          </a:xfrm>
          <a:prstGeom prst="homePlate">
            <a:avLst>
              <a:gd name="adj" fmla="val 51677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endParaRPr lang="en-US" sz="1100" dirty="0">
              <a:latin typeface="Century Gothic" panose="020B0502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010496" y="3147781"/>
            <a:ext cx="1094389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sz="1200" dirty="0" err="1">
                <a:solidFill>
                  <a:srgbClr val="FFFF00"/>
                </a:solidFill>
              </a:rPr>
              <a:t>Pemenuhan</a:t>
            </a:r>
            <a:endParaRPr lang="en-US" sz="1200" dirty="0">
              <a:solidFill>
                <a:srgbClr val="FFFF00"/>
              </a:solidFill>
            </a:endParaRPr>
          </a:p>
        </p:txBody>
      </p:sp>
      <p:sp>
        <p:nvSpPr>
          <p:cNvPr id="37" name="TextBox 36"/>
          <p:cNvSpPr txBox="1"/>
          <p:nvPr/>
        </p:nvSpPr>
        <p:spPr>
          <a:xfrm>
            <a:off x="2907867" y="1171738"/>
            <a:ext cx="1939141" cy="27699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>
                <a:solidFill>
                  <a:srgbClr val="FF0000"/>
                </a:solidFill>
              </a:rPr>
              <a:t>(</a:t>
            </a:r>
            <a:r>
              <a:rPr lang="en-US" sz="1200" dirty="0" err="1">
                <a:solidFill>
                  <a:srgbClr val="FF0000"/>
                </a:solidFill>
              </a:rPr>
              <a:t>Dibuat</a:t>
            </a:r>
            <a:r>
              <a:rPr lang="en-US" sz="1200" dirty="0">
                <a:solidFill>
                  <a:srgbClr val="FF0000"/>
                </a:solidFill>
              </a:rPr>
              <a:t> </a:t>
            </a:r>
            <a:r>
              <a:rPr lang="en-US" sz="1200" dirty="0" err="1">
                <a:solidFill>
                  <a:srgbClr val="FF0000"/>
                </a:solidFill>
              </a:rPr>
              <a:t>secara</a:t>
            </a:r>
            <a:r>
              <a:rPr lang="en-US" sz="1200" dirty="0">
                <a:solidFill>
                  <a:srgbClr val="FF0000"/>
                </a:solidFill>
              </a:rPr>
              <a:t> manual)</a:t>
            </a:r>
          </a:p>
        </p:txBody>
      </p:sp>
    </p:spTree>
    <p:extLst>
      <p:ext uri="{BB962C8B-B14F-4D97-AF65-F5344CB8AC3E}">
        <p14:creationId xmlns:p14="http://schemas.microsoft.com/office/powerpoint/2010/main" val="3884018552"/>
      </p:ext>
    </p:extLst>
  </p:cSld>
  <p:clrMapOvr>
    <a:masterClrMapping/>
  </p:clrMapOvr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53</a:t>
            </a:fld>
            <a:endParaRPr lang="en" dirty="0"/>
          </a:p>
        </p:txBody>
      </p:sp>
      <p:pic>
        <p:nvPicPr>
          <p:cNvPr id="4098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8144"/>
          <a:stretch/>
        </p:blipFill>
        <p:spPr bwMode="auto">
          <a:xfrm>
            <a:off x="685800" y="1454589"/>
            <a:ext cx="6248400" cy="286976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657600" y="3432318"/>
            <a:ext cx="304800" cy="307777"/>
          </a:xfrm>
          <a:prstGeom prst="rect">
            <a:avLst/>
          </a:prstGeom>
          <a:solidFill>
            <a:srgbClr val="FFFF00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155882" y="3767595"/>
            <a:ext cx="304800" cy="307777"/>
          </a:xfrm>
          <a:prstGeom prst="rect">
            <a:avLst/>
          </a:prstGeom>
          <a:solidFill>
            <a:srgbClr val="FFFF00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3475383" y="3954122"/>
            <a:ext cx="304800" cy="307777"/>
          </a:xfrm>
          <a:prstGeom prst="rect">
            <a:avLst/>
          </a:prstGeom>
          <a:solidFill>
            <a:srgbClr val="FFFF00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85799" y="4324350"/>
            <a:ext cx="6400801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lvl="0"/>
            <a:r>
              <a:rPr lang="en-US" dirty="0" err="1">
                <a:solidFill>
                  <a:srgbClr val="FF0000"/>
                </a:solidFill>
              </a:rPr>
              <a:t>Perjanjian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kontrak</a:t>
            </a:r>
            <a:r>
              <a:rPr lang="en-US" dirty="0">
                <a:solidFill>
                  <a:srgbClr val="FF0000"/>
                </a:solidFill>
              </a:rPr>
              <a:t> yang </a:t>
            </a:r>
            <a:r>
              <a:rPr lang="en-US" dirty="0" err="1">
                <a:solidFill>
                  <a:srgbClr val="FF0000"/>
                </a:solidFill>
              </a:rPr>
              <a:t>telah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muktamad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ini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perlu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diserahkan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semula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kepada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Pelulus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untuk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kelulusan</a:t>
            </a:r>
            <a:r>
              <a:rPr lang="en-US" dirty="0">
                <a:solidFill>
                  <a:srgbClr val="FF0000"/>
                </a:solidFill>
              </a:rPr>
              <a:t>. </a:t>
            </a:r>
            <a:r>
              <a:rPr lang="en-US" dirty="0" err="1">
                <a:solidFill>
                  <a:srgbClr val="FF0000"/>
                </a:solidFill>
              </a:rPr>
              <a:t>Kontrak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akan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berstatus</a:t>
            </a:r>
            <a:r>
              <a:rPr lang="en-US" dirty="0">
                <a:solidFill>
                  <a:srgbClr val="FF0000"/>
                </a:solidFill>
              </a:rPr>
              <a:t> “</a:t>
            </a:r>
            <a:r>
              <a:rPr lang="en-US" dirty="0" err="1">
                <a:solidFill>
                  <a:srgbClr val="FF0000"/>
                </a:solidFill>
              </a:rPr>
              <a:t>Lengkap</a:t>
            </a:r>
            <a:r>
              <a:rPr lang="en-US" dirty="0">
                <a:solidFill>
                  <a:srgbClr val="FF0000"/>
                </a:solidFill>
              </a:rPr>
              <a:t>” </a:t>
            </a:r>
            <a:r>
              <a:rPr lang="en-US" dirty="0" err="1">
                <a:solidFill>
                  <a:srgbClr val="FF0000"/>
                </a:solidFill>
              </a:rPr>
              <a:t>selepas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diluluskan</a:t>
            </a:r>
            <a:r>
              <a:rPr lang="en-US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17" name="TextBox 16"/>
          <p:cNvSpPr txBox="1"/>
          <p:nvPr/>
        </p:nvSpPr>
        <p:spPr>
          <a:xfrm>
            <a:off x="364435" y="473766"/>
            <a:ext cx="7924800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MY" b="1" u="sng" dirty="0" err="1"/>
              <a:t>Langkah</a:t>
            </a:r>
            <a:r>
              <a:rPr lang="en-MY" b="1" u="sng" dirty="0"/>
              <a:t> </a:t>
            </a:r>
            <a:r>
              <a:rPr lang="en-US" b="1" u="sng" dirty="0"/>
              <a:t>1</a:t>
            </a:r>
            <a:endParaRPr lang="en-US" dirty="0"/>
          </a:p>
          <a:p>
            <a:pPr marL="228600" lvl="0" indent="-228600">
              <a:buFont typeface="+mj-lt"/>
              <a:buAutoNum type="arabicPeriod"/>
            </a:pPr>
            <a:r>
              <a:rPr lang="en-US" dirty="0" err="1">
                <a:solidFill>
                  <a:schemeClr val="tx1"/>
                </a:solidFill>
              </a:rPr>
              <a:t>Muat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naik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Dokumen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kontrak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dan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Lampiran</a:t>
            </a:r>
            <a:endParaRPr lang="en-US" b="1" dirty="0">
              <a:solidFill>
                <a:schemeClr val="tx1"/>
              </a:solidFill>
            </a:endParaRPr>
          </a:p>
          <a:p>
            <a:pPr marL="228600" lvl="0" indent="-228600">
              <a:buFont typeface="+mj-lt"/>
              <a:buAutoNum type="arabicPeriod"/>
            </a:pPr>
            <a:r>
              <a:rPr lang="en-US" dirty="0" err="1">
                <a:solidFill>
                  <a:schemeClr val="tx1"/>
                </a:solidFill>
              </a:rPr>
              <a:t>Kunci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masuk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Tarikh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Tandatangan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Kontrak</a:t>
            </a:r>
            <a:endParaRPr lang="en-US" b="1" dirty="0">
              <a:solidFill>
                <a:schemeClr val="tx1"/>
              </a:solidFill>
            </a:endParaRPr>
          </a:p>
          <a:p>
            <a:pPr marL="228600" lvl="0" indent="-228600">
              <a:buFont typeface="+mj-lt"/>
              <a:buAutoNum type="arabicPeriod"/>
            </a:pPr>
            <a:r>
              <a:rPr lang="en-US" dirty="0" err="1">
                <a:solidFill>
                  <a:schemeClr val="tx1"/>
                </a:solidFill>
              </a:rPr>
              <a:t>Muatnaik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Halaman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Ditandatangani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dirty="0" err="1">
                <a:solidFill>
                  <a:schemeClr val="tx1"/>
                </a:solidFill>
              </a:rPr>
              <a:t>dan</a:t>
            </a:r>
            <a:r>
              <a:rPr lang="en-US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Halaman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Setem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Hasil</a:t>
            </a:r>
            <a:r>
              <a:rPr lang="en-US" b="1" dirty="0">
                <a:solidFill>
                  <a:schemeClr val="tx1"/>
                </a:solidFill>
              </a:rPr>
              <a:t> </a:t>
            </a:r>
            <a:r>
              <a:rPr lang="en-US" b="1" dirty="0" err="1">
                <a:solidFill>
                  <a:schemeClr val="tx1"/>
                </a:solidFill>
              </a:rPr>
              <a:t>Dimatikan</a:t>
            </a:r>
            <a:endParaRPr lang="en-US" b="1" dirty="0">
              <a:solidFill>
                <a:schemeClr val="tx1"/>
              </a:solidFill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1431235" y="57150"/>
            <a:ext cx="6858000" cy="4890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chemeClr val="tx1"/>
                </a:solidFill>
                <a:ea typeface="Roboto Condensed" panose="020B0604020202020204" charset="0"/>
              </a:rPr>
              <a:t>Kemaskini</a:t>
            </a:r>
            <a:r>
              <a:rPr lang="en-US" sz="24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a typeface="Roboto Condensed" panose="020B0604020202020204" charset="0"/>
              </a:rPr>
              <a:t>Perjanjian</a:t>
            </a:r>
            <a:r>
              <a:rPr lang="en-US" sz="24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a typeface="Roboto Condensed" panose="020B0604020202020204" charset="0"/>
              </a:rPr>
              <a:t>Kontrak</a:t>
            </a:r>
            <a:endParaRPr lang="en-US" sz="2400" dirty="0">
              <a:solidFill>
                <a:schemeClr val="tx1"/>
              </a:solidFill>
              <a:ea typeface="Roboto Condensed" panose="020B0604020202020204" charset="0"/>
            </a:endParaRPr>
          </a:p>
          <a:p>
            <a:pPr algn="ctr"/>
            <a:r>
              <a:rPr lang="en-US" sz="1800" dirty="0">
                <a:solidFill>
                  <a:schemeClr val="tx1"/>
                </a:solidFill>
                <a:ea typeface="Roboto Condensed" panose="020B0604020202020204" charset="0"/>
              </a:rPr>
              <a:t>[</a:t>
            </a:r>
            <a:r>
              <a:rPr lang="en-US" sz="1800" dirty="0" err="1">
                <a:solidFill>
                  <a:schemeClr val="tx1"/>
                </a:solidFill>
                <a:ea typeface="Roboto Condensed" panose="020B0604020202020204" charset="0"/>
              </a:rPr>
              <a:t>Pentadbir</a:t>
            </a:r>
            <a:r>
              <a:rPr lang="en-US" sz="18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ea typeface="Roboto Condensed" panose="020B0604020202020204" charset="0"/>
              </a:rPr>
              <a:t>Kontrak</a:t>
            </a:r>
            <a:r>
              <a:rPr lang="en-US" sz="1800" dirty="0">
                <a:solidFill>
                  <a:schemeClr val="tx1"/>
                </a:solidFill>
                <a:ea typeface="Roboto Condensed" panose="020B0604020202020204" charset="0"/>
              </a:rPr>
              <a:t> : </a:t>
            </a:r>
            <a:r>
              <a:rPr lang="en-US" sz="1800" dirty="0" err="1">
                <a:solidFill>
                  <a:schemeClr val="tx1"/>
                </a:solidFill>
                <a:ea typeface="Roboto Condensed" panose="020B0604020202020204" charset="0"/>
              </a:rPr>
              <a:t>Kontrak</a:t>
            </a:r>
            <a:r>
              <a:rPr lang="en-US" sz="18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1800" dirty="0" err="1">
                <a:solidFill>
                  <a:schemeClr val="tx1"/>
                </a:solidFill>
                <a:ea typeface="Roboto Condensed" panose="020B0604020202020204" charset="0"/>
              </a:rPr>
              <a:t>Migrasi</a:t>
            </a:r>
            <a:r>
              <a:rPr lang="en-US" sz="1800" dirty="0">
                <a:solidFill>
                  <a:schemeClr val="tx1"/>
                </a:solidFill>
                <a:ea typeface="Roboto Condensed" panose="020B0604020202020204" charset="0"/>
              </a:rPr>
              <a:t> / </a:t>
            </a:r>
            <a:r>
              <a:rPr lang="en-US" sz="1800" dirty="0" err="1">
                <a:solidFill>
                  <a:schemeClr val="tx1"/>
                </a:solidFill>
                <a:ea typeface="Roboto Condensed" panose="020B0604020202020204" charset="0"/>
              </a:rPr>
              <a:t>Kontrak</a:t>
            </a:r>
            <a:r>
              <a:rPr lang="en-US" sz="1800" dirty="0">
                <a:solidFill>
                  <a:schemeClr val="tx1"/>
                </a:solidFill>
                <a:ea typeface="Roboto Condensed" panose="020B0604020202020204" charset="0"/>
              </a:rPr>
              <a:t> Baharu]</a:t>
            </a:r>
          </a:p>
        </p:txBody>
      </p:sp>
      <p:sp>
        <p:nvSpPr>
          <p:cNvPr id="12" name="Rectangle 11"/>
          <p:cNvSpPr/>
          <p:nvPr/>
        </p:nvSpPr>
        <p:spPr>
          <a:xfrm>
            <a:off x="457200" y="1418348"/>
            <a:ext cx="7010400" cy="290600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Action Button: Information 12">
            <a:hlinkClick r:id="" action="ppaction://noaction" highlightClick="1"/>
          </p:cNvPr>
          <p:cNvSpPr/>
          <p:nvPr/>
        </p:nvSpPr>
        <p:spPr>
          <a:xfrm>
            <a:off x="338906" y="4433560"/>
            <a:ext cx="346894" cy="304800"/>
          </a:xfrm>
          <a:prstGeom prst="actionButtonInform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537175122"/>
      </p:ext>
    </p:extLst>
  </p:cSld>
  <p:clrMapOvr>
    <a:masterClrMapping/>
  </p:clrMapOvr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54</a:t>
            </a:fld>
            <a:endParaRPr lang="en"/>
          </a:p>
        </p:txBody>
      </p:sp>
      <p:sp>
        <p:nvSpPr>
          <p:cNvPr id="8" name="Rectangle 7"/>
          <p:cNvSpPr/>
          <p:nvPr/>
        </p:nvSpPr>
        <p:spPr>
          <a:xfrm>
            <a:off x="629684" y="2225517"/>
            <a:ext cx="2496402" cy="2327433"/>
          </a:xfrm>
          <a:prstGeom prst="rect">
            <a:avLst/>
          </a:prstGeom>
          <a:solidFill>
            <a:schemeClr val="bg1"/>
          </a:solidFill>
          <a:ln>
            <a:solidFill>
              <a:srgbClr val="03BAFB"/>
            </a:solidFill>
          </a:ln>
          <a:effectLst>
            <a:outerShdw blurRad="50800" dist="38100" dir="2700000" algn="tl" rotWithShape="0">
              <a:prstClr val="black">
                <a:alpha val="80000"/>
              </a:prstClr>
            </a:outerShdw>
          </a:effectLst>
          <a:scene3d>
            <a:camera prst="orthographicFront"/>
            <a:lightRig rig="threePt" dir="t">
              <a:rot lat="0" lon="0" rev="600000"/>
            </a:lightRig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ound Diagonal Corner Rectangle 8"/>
          <p:cNvSpPr/>
          <p:nvPr/>
        </p:nvSpPr>
        <p:spPr>
          <a:xfrm>
            <a:off x="669935" y="2274851"/>
            <a:ext cx="1734402" cy="306467"/>
          </a:xfrm>
          <a:prstGeom prst="round2Diag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algn="r"/>
            <a:r>
              <a:rPr lang="en-US" sz="1200" b="1" dirty="0" err="1">
                <a:solidFill>
                  <a:schemeClr val="bg1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Pentadbir</a:t>
            </a:r>
            <a:r>
              <a:rPr lang="en-US" sz="1200" b="1" dirty="0">
                <a:solidFill>
                  <a:schemeClr val="bg1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 </a:t>
            </a:r>
            <a:r>
              <a:rPr lang="en-US" sz="1200" b="1" dirty="0" err="1">
                <a:solidFill>
                  <a:schemeClr val="bg1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Kontrak</a:t>
            </a:r>
            <a:endParaRPr lang="en-MY" sz="1200" b="1" i="1" dirty="0">
              <a:solidFill>
                <a:schemeClr val="bg1"/>
              </a:solidFill>
              <a:latin typeface="Century Gothic" panose="020B0502020202020204" pitchFamily="34" charset="0"/>
              <a:cs typeface="helvetica" panose="020B0604020202020204" pitchFamily="34" charset="0"/>
            </a:endParaRPr>
          </a:p>
        </p:txBody>
      </p:sp>
      <p:cxnSp>
        <p:nvCxnSpPr>
          <p:cNvPr id="11" name="Straight Arrow Connector 10"/>
          <p:cNvCxnSpPr/>
          <p:nvPr/>
        </p:nvCxnSpPr>
        <p:spPr>
          <a:xfrm>
            <a:off x="1841532" y="1733550"/>
            <a:ext cx="0" cy="535539"/>
          </a:xfrm>
          <a:prstGeom prst="straightConnector1">
            <a:avLst/>
          </a:prstGeom>
          <a:ln w="19050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8" name="TextBox 17"/>
          <p:cNvSpPr txBox="1"/>
          <p:nvPr/>
        </p:nvSpPr>
        <p:spPr>
          <a:xfrm>
            <a:off x="629684" y="2781356"/>
            <a:ext cx="2496402" cy="175432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 err="1"/>
              <a:t>Mengemaskini</a:t>
            </a:r>
            <a:r>
              <a:rPr lang="en-US" sz="1200" dirty="0"/>
              <a:t> </a:t>
            </a:r>
            <a:r>
              <a:rPr lang="en-US" sz="1200" dirty="0" err="1"/>
              <a:t>kandungan</a:t>
            </a:r>
            <a:r>
              <a:rPr lang="en-US" sz="1200" dirty="0"/>
              <a:t> </a:t>
            </a:r>
            <a:r>
              <a:rPr lang="en-US" sz="1200" dirty="0" err="1"/>
              <a:t>perjanjian</a:t>
            </a:r>
            <a:r>
              <a:rPr lang="en-US" sz="1200" dirty="0"/>
              <a:t> yang </a:t>
            </a:r>
            <a:r>
              <a:rPr lang="en-US" sz="1200" dirty="0" err="1"/>
              <a:t>dimuktamadkan</a:t>
            </a:r>
            <a:endParaRPr lang="en-US" sz="1200" b="1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 err="1"/>
              <a:t>Mendapatkan</a:t>
            </a:r>
            <a:r>
              <a:rPr lang="en-US" sz="1200" dirty="0"/>
              <a:t> </a:t>
            </a:r>
            <a:r>
              <a:rPr lang="en-US" sz="1200" dirty="0" err="1"/>
              <a:t>tandatangan</a:t>
            </a:r>
            <a:r>
              <a:rPr lang="en-US" sz="1200" dirty="0"/>
              <a:t> </a:t>
            </a:r>
            <a:r>
              <a:rPr lang="en-US" sz="1200" dirty="0" err="1"/>
              <a:t>agensi</a:t>
            </a:r>
            <a:r>
              <a:rPr lang="en-US" sz="1200" dirty="0"/>
              <a:t> </a:t>
            </a:r>
            <a:r>
              <a:rPr lang="en-US" sz="1200" dirty="0" err="1"/>
              <a:t>dan</a:t>
            </a:r>
            <a:r>
              <a:rPr lang="en-US" sz="1200" dirty="0"/>
              <a:t> </a:t>
            </a:r>
            <a:r>
              <a:rPr lang="en-US" sz="1200" dirty="0" err="1"/>
              <a:t>pembekal</a:t>
            </a:r>
            <a:r>
              <a:rPr lang="en-US" sz="1200" dirty="0"/>
              <a:t> </a:t>
            </a:r>
            <a:r>
              <a:rPr lang="en-US" sz="1200" dirty="0" err="1"/>
              <a:t>serta</a:t>
            </a:r>
            <a:r>
              <a:rPr lang="en-US" sz="1200" dirty="0"/>
              <a:t> </a:t>
            </a:r>
            <a:r>
              <a:rPr lang="en-US" sz="1200" dirty="0" err="1"/>
              <a:t>mati</a:t>
            </a:r>
            <a:r>
              <a:rPr lang="en-US" sz="1200" dirty="0"/>
              <a:t> </a:t>
            </a:r>
            <a:r>
              <a:rPr lang="en-US" sz="1200" dirty="0" err="1"/>
              <a:t>setem</a:t>
            </a:r>
            <a:endParaRPr lang="en-US" sz="1200" dirty="0"/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US" sz="1200" dirty="0" err="1"/>
              <a:t>Memuat</a:t>
            </a:r>
            <a:r>
              <a:rPr lang="en-US" sz="1200" dirty="0"/>
              <a:t> </a:t>
            </a:r>
            <a:r>
              <a:rPr lang="en-US" sz="1200" dirty="0" err="1"/>
              <a:t>naik</a:t>
            </a:r>
            <a:r>
              <a:rPr lang="en-US" sz="1200" dirty="0"/>
              <a:t> </a:t>
            </a:r>
            <a:r>
              <a:rPr lang="en-US" sz="1200" dirty="0" err="1"/>
              <a:t>dokumen</a:t>
            </a:r>
            <a:r>
              <a:rPr lang="en-US" sz="1200" dirty="0"/>
              <a:t> </a:t>
            </a:r>
            <a:r>
              <a:rPr lang="en-US" sz="1200" dirty="0" err="1"/>
              <a:t>kontrak</a:t>
            </a:r>
            <a:r>
              <a:rPr lang="en-US" sz="1200" dirty="0"/>
              <a:t> </a:t>
            </a:r>
            <a:r>
              <a:rPr lang="en-US" sz="1200" dirty="0" err="1"/>
              <a:t>perjanjian</a:t>
            </a:r>
            <a:r>
              <a:rPr lang="en-US" sz="1200" dirty="0"/>
              <a:t> yang </a:t>
            </a:r>
            <a:r>
              <a:rPr lang="en-US" sz="1200" dirty="0" err="1"/>
              <a:t>telah</a:t>
            </a:r>
            <a:r>
              <a:rPr lang="en-US" sz="1200" dirty="0"/>
              <a:t> </a:t>
            </a:r>
            <a:r>
              <a:rPr lang="en-US" sz="1200" dirty="0" err="1"/>
              <a:t>lengkap</a:t>
            </a:r>
            <a:r>
              <a:rPr lang="en-US" sz="1200" dirty="0"/>
              <a:t> </a:t>
            </a:r>
            <a:r>
              <a:rPr lang="en-US" sz="1200" dirty="0" err="1"/>
              <a:t>ditandatangani</a:t>
            </a:r>
            <a:r>
              <a:rPr lang="en-US" sz="1200" dirty="0"/>
              <a:t> </a:t>
            </a:r>
            <a:r>
              <a:rPr lang="en-US" sz="1200" dirty="0" err="1"/>
              <a:t>dan</a:t>
            </a:r>
            <a:r>
              <a:rPr lang="en-US" sz="1200" dirty="0"/>
              <a:t> lain-lain </a:t>
            </a:r>
            <a:r>
              <a:rPr lang="en-US" sz="1200" dirty="0" err="1"/>
              <a:t>ke</a:t>
            </a:r>
            <a:r>
              <a:rPr lang="en-US" sz="1200" dirty="0"/>
              <a:t> </a:t>
            </a:r>
            <a:r>
              <a:rPr lang="en-US" sz="1200" dirty="0" err="1"/>
              <a:t>dalam</a:t>
            </a:r>
            <a:r>
              <a:rPr lang="en-US" sz="1200" dirty="0"/>
              <a:t> </a:t>
            </a:r>
            <a:r>
              <a:rPr lang="en-US" sz="1200" dirty="0" err="1"/>
              <a:t>sistem</a:t>
            </a:r>
            <a:r>
              <a:rPr lang="en-US" sz="1200" dirty="0"/>
              <a:t> </a:t>
            </a:r>
            <a:r>
              <a:rPr lang="en-US" sz="1200" dirty="0" err="1"/>
              <a:t>eP</a:t>
            </a:r>
            <a:endParaRPr lang="en-US" dirty="0"/>
          </a:p>
        </p:txBody>
      </p:sp>
      <p:pic>
        <p:nvPicPr>
          <p:cNvPr id="19" name="Picture 1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514599" y="2256642"/>
            <a:ext cx="523283" cy="510778"/>
          </a:xfrm>
          <a:prstGeom prst="rect">
            <a:avLst/>
          </a:prstGeom>
        </p:spPr>
      </p:pic>
      <p:sp>
        <p:nvSpPr>
          <p:cNvPr id="27" name="Rectangle 26"/>
          <p:cNvSpPr/>
          <p:nvPr/>
        </p:nvSpPr>
        <p:spPr>
          <a:xfrm>
            <a:off x="3653011" y="2134354"/>
            <a:ext cx="2307665" cy="2494796"/>
          </a:xfrm>
          <a:prstGeom prst="rect">
            <a:avLst/>
          </a:prstGeom>
          <a:ln/>
        </p:spPr>
        <p:style>
          <a:lnRef idx="2">
            <a:schemeClr val="accent6"/>
          </a:lnRef>
          <a:fillRef idx="1">
            <a:schemeClr val="lt1"/>
          </a:fillRef>
          <a:effectRef idx="0">
            <a:schemeClr val="accent6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endParaRPr lang="en-US" dirty="0">
              <a:solidFill>
                <a:prstClr val="white"/>
              </a:solidFill>
            </a:endParaRPr>
          </a:p>
        </p:txBody>
      </p:sp>
      <p:sp>
        <p:nvSpPr>
          <p:cNvPr id="28" name="Round Diagonal Corner Rectangle 27"/>
          <p:cNvSpPr/>
          <p:nvPr/>
        </p:nvSpPr>
        <p:spPr>
          <a:xfrm>
            <a:off x="3813802" y="2205564"/>
            <a:ext cx="1433903" cy="306467"/>
          </a:xfrm>
          <a:prstGeom prst="round2DiagRect">
            <a:avLst/>
          </a:prstGeom>
          <a:solidFill>
            <a:srgbClr val="C00000"/>
          </a:solidFill>
        </p:spPr>
        <p:txBody>
          <a:bodyPr wrap="square">
            <a:spAutoFit/>
          </a:bodyPr>
          <a:lstStyle/>
          <a:p>
            <a:pPr algn="r"/>
            <a:r>
              <a:rPr lang="en-US" sz="1200" b="1" dirty="0" err="1">
                <a:solidFill>
                  <a:schemeClr val="bg1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Pelulus</a:t>
            </a:r>
            <a:r>
              <a:rPr lang="en-US" sz="1200" b="1" dirty="0">
                <a:solidFill>
                  <a:schemeClr val="bg1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 </a:t>
            </a:r>
            <a:r>
              <a:rPr lang="en-US" sz="1200" b="1" dirty="0" err="1">
                <a:solidFill>
                  <a:schemeClr val="bg1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Kontrak</a:t>
            </a:r>
            <a:endParaRPr lang="en-MY" sz="1200" b="1" i="1" dirty="0">
              <a:solidFill>
                <a:schemeClr val="bg1"/>
              </a:solidFill>
              <a:latin typeface="Century Gothic" panose="020B0502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31" name="Right Arrow 30"/>
          <p:cNvSpPr/>
          <p:nvPr/>
        </p:nvSpPr>
        <p:spPr>
          <a:xfrm>
            <a:off x="3184536" y="3147782"/>
            <a:ext cx="447392" cy="381000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32" name="Picture 3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5334000" y="2182701"/>
            <a:ext cx="504756" cy="511231"/>
          </a:xfrm>
          <a:prstGeom prst="rect">
            <a:avLst/>
          </a:prstGeom>
        </p:spPr>
      </p:pic>
      <p:sp>
        <p:nvSpPr>
          <p:cNvPr id="33" name="TextBox 32"/>
          <p:cNvSpPr txBox="1"/>
          <p:nvPr/>
        </p:nvSpPr>
        <p:spPr>
          <a:xfrm>
            <a:off x="3764541" y="2697785"/>
            <a:ext cx="21336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171450" indent="-171450">
              <a:buFont typeface="Arial" panose="020B0604020202020204" pitchFamily="34" charset="0"/>
              <a:buChar char="•"/>
            </a:pPr>
            <a:r>
              <a:rPr lang="en-MY" sz="1200" dirty="0" err="1"/>
              <a:t>Membuat</a:t>
            </a:r>
            <a:r>
              <a:rPr lang="en-MY" sz="1200" dirty="0"/>
              <a:t> </a:t>
            </a:r>
            <a:r>
              <a:rPr lang="en-MY" sz="1200" dirty="0" err="1"/>
              <a:t>semakan</a:t>
            </a:r>
            <a:r>
              <a:rPr lang="en-MY" sz="1200" dirty="0"/>
              <a:t> </a:t>
            </a:r>
            <a:r>
              <a:rPr lang="en-MY" sz="1200" dirty="0" err="1"/>
              <a:t>semula</a:t>
            </a:r>
            <a:r>
              <a:rPr lang="en-MY" sz="1200" dirty="0"/>
              <a:t> </a:t>
            </a:r>
            <a:r>
              <a:rPr lang="en-MY" sz="1200" dirty="0" err="1"/>
              <a:t>dokumen</a:t>
            </a:r>
            <a:r>
              <a:rPr lang="en-MY" sz="1200" dirty="0"/>
              <a:t> </a:t>
            </a:r>
            <a:r>
              <a:rPr lang="en-MY" sz="1200" dirty="0" err="1"/>
              <a:t>kontrak</a:t>
            </a:r>
            <a:r>
              <a:rPr lang="en-MY" sz="1200" dirty="0"/>
              <a:t> </a:t>
            </a:r>
            <a:r>
              <a:rPr lang="en-MY" sz="1200" dirty="0" err="1"/>
              <a:t>perjanjian</a:t>
            </a:r>
            <a:r>
              <a:rPr lang="en-MY" sz="1200" dirty="0"/>
              <a:t> yang </a:t>
            </a:r>
            <a:r>
              <a:rPr lang="en-MY" sz="1200" dirty="0" err="1"/>
              <a:t>telah</a:t>
            </a:r>
            <a:r>
              <a:rPr lang="en-MY" sz="1200" dirty="0"/>
              <a:t> </a:t>
            </a:r>
            <a:r>
              <a:rPr lang="en-MY" sz="1200" dirty="0" err="1"/>
              <a:t>dimuat</a:t>
            </a:r>
            <a:r>
              <a:rPr lang="en-MY" sz="1200" dirty="0"/>
              <a:t> </a:t>
            </a:r>
            <a:r>
              <a:rPr lang="en-MY" sz="1200" dirty="0" err="1"/>
              <a:t>naik</a:t>
            </a:r>
            <a:r>
              <a:rPr lang="en-MY" sz="1200" dirty="0"/>
              <a:t> </a:t>
            </a:r>
            <a:r>
              <a:rPr lang="en-MY" sz="1200" dirty="0" err="1"/>
              <a:t>dan</a:t>
            </a:r>
            <a:r>
              <a:rPr lang="en-MY" sz="1200" dirty="0"/>
              <a:t> </a:t>
            </a:r>
            <a:r>
              <a:rPr lang="en-MY" sz="1200" dirty="0" err="1"/>
              <a:t>mengemakini</a:t>
            </a:r>
            <a:r>
              <a:rPr lang="en-MY" sz="1200" dirty="0"/>
              <a:t> (</a:t>
            </a:r>
            <a:r>
              <a:rPr lang="en-MY" sz="1200" dirty="0" err="1"/>
              <a:t>jika</a:t>
            </a:r>
            <a:r>
              <a:rPr lang="en-MY" sz="1200" dirty="0"/>
              <a:t> </a:t>
            </a:r>
            <a:r>
              <a:rPr lang="en-MY" sz="1200" dirty="0" err="1"/>
              <a:t>berkaitan</a:t>
            </a:r>
            <a:r>
              <a:rPr lang="en-MY" sz="1200" dirty="0"/>
              <a:t>)</a:t>
            </a:r>
          </a:p>
          <a:p>
            <a:pPr marL="171450" indent="-171450">
              <a:buFont typeface="Arial" panose="020B0604020202020204" pitchFamily="34" charset="0"/>
              <a:buChar char="•"/>
            </a:pPr>
            <a:r>
              <a:rPr lang="en-MY" sz="1200" dirty="0" err="1"/>
              <a:t>Meluluskan</a:t>
            </a:r>
            <a:r>
              <a:rPr lang="en-MY" sz="1200" dirty="0"/>
              <a:t> / </a:t>
            </a:r>
            <a:r>
              <a:rPr lang="en-MY" sz="1200" dirty="0" err="1"/>
              <a:t>kajisemula</a:t>
            </a:r>
            <a:r>
              <a:rPr lang="en-MY" sz="1200" dirty="0"/>
              <a:t> </a:t>
            </a:r>
            <a:endParaRPr lang="en-US" dirty="0"/>
          </a:p>
        </p:txBody>
      </p:sp>
      <p:sp>
        <p:nvSpPr>
          <p:cNvPr id="34" name="Diamond 33">
            <a:hlinkClick r:id="rId4" action="ppaction://hlinksldjump"/>
          </p:cNvPr>
          <p:cNvSpPr/>
          <p:nvPr/>
        </p:nvSpPr>
        <p:spPr>
          <a:xfrm>
            <a:off x="6499087" y="3024050"/>
            <a:ext cx="1285036" cy="638771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1200" dirty="0">
                <a:solidFill>
                  <a:prstClr val="white"/>
                </a:solidFill>
              </a:rPr>
              <a:t>Lulus?</a:t>
            </a:r>
            <a:endParaRPr lang="en-MY" sz="1200" dirty="0">
              <a:solidFill>
                <a:prstClr val="white"/>
              </a:solidFill>
            </a:endParaRPr>
          </a:p>
        </p:txBody>
      </p:sp>
      <p:sp>
        <p:nvSpPr>
          <p:cNvPr id="35" name="Right Arrow 34"/>
          <p:cNvSpPr/>
          <p:nvPr/>
        </p:nvSpPr>
        <p:spPr>
          <a:xfrm>
            <a:off x="6019800" y="3147781"/>
            <a:ext cx="457200" cy="381000"/>
          </a:xfrm>
          <a:prstGeom prst="rightArrow">
            <a:avLst/>
          </a:prstGeom>
          <a:solidFill>
            <a:schemeClr val="tx1"/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cxnSp>
        <p:nvCxnSpPr>
          <p:cNvPr id="45" name="Elbow Connector 44"/>
          <p:cNvCxnSpPr/>
          <p:nvPr/>
        </p:nvCxnSpPr>
        <p:spPr>
          <a:xfrm rot="10800000" flipV="1">
            <a:off x="1935567" y="3666326"/>
            <a:ext cx="5220953" cy="1141492"/>
          </a:xfrm>
          <a:prstGeom prst="bentConnector3">
            <a:avLst>
              <a:gd name="adj1" fmla="val -28"/>
            </a:avLst>
          </a:prstGeom>
          <a:ln w="28575">
            <a:solidFill>
              <a:schemeClr val="tx1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8" name="Straight Arrow Connector 47"/>
          <p:cNvCxnSpPr/>
          <p:nvPr/>
        </p:nvCxnSpPr>
        <p:spPr>
          <a:xfrm flipV="1">
            <a:off x="1967210" y="4552950"/>
            <a:ext cx="0" cy="254869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1" name="TextBox 50"/>
          <p:cNvSpPr txBox="1"/>
          <p:nvPr/>
        </p:nvSpPr>
        <p:spPr>
          <a:xfrm>
            <a:off x="6613226" y="3554644"/>
            <a:ext cx="457200" cy="2077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sz="900" b="1" dirty="0" err="1">
                <a:solidFill>
                  <a:schemeClr val="tx1"/>
                </a:solidFill>
              </a:rPr>
              <a:t>Tidak</a:t>
            </a:r>
            <a:endParaRPr lang="en-US" sz="900" b="1" dirty="0">
              <a:solidFill>
                <a:schemeClr val="tx1"/>
              </a:solidFill>
            </a:endParaRPr>
          </a:p>
        </p:txBody>
      </p:sp>
      <p:sp>
        <p:nvSpPr>
          <p:cNvPr id="70" name="TextBox 69"/>
          <p:cNvSpPr txBox="1"/>
          <p:nvPr/>
        </p:nvSpPr>
        <p:spPr>
          <a:xfrm>
            <a:off x="7649558" y="3017519"/>
            <a:ext cx="348871" cy="2077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sz="900" b="1" dirty="0" err="1">
                <a:solidFill>
                  <a:schemeClr val="tx1"/>
                </a:solidFill>
              </a:rPr>
              <a:t>Ya</a:t>
            </a:r>
            <a:endParaRPr lang="en-US" sz="900" b="1" dirty="0">
              <a:solidFill>
                <a:schemeClr val="tx1"/>
              </a:solidFill>
            </a:endParaRPr>
          </a:p>
        </p:txBody>
      </p:sp>
      <p:cxnSp>
        <p:nvCxnSpPr>
          <p:cNvPr id="75" name="Straight Arrow Connector 74"/>
          <p:cNvCxnSpPr/>
          <p:nvPr/>
        </p:nvCxnSpPr>
        <p:spPr>
          <a:xfrm>
            <a:off x="7784123" y="3343435"/>
            <a:ext cx="353215" cy="1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00" name="Title 1"/>
          <p:cNvSpPr txBox="1">
            <a:spLocks/>
          </p:cNvSpPr>
          <p:nvPr/>
        </p:nvSpPr>
        <p:spPr>
          <a:xfrm>
            <a:off x="2209800" y="57150"/>
            <a:ext cx="6553200" cy="344557"/>
          </a:xfrm>
          <a:prstGeom prst="rect">
            <a:avLst/>
          </a:prstGeom>
        </p:spPr>
        <p:txBody>
          <a:bodyPr vert="horz" lIns="68580" tIns="34290" rIns="68580" bIns="34290" rtlCol="0" anchor="t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500" b="1" dirty="0">
                <a:ea typeface="Arial Unicode MS" panose="020B0604020202020204" pitchFamily="34" charset="-128"/>
                <a:cs typeface="helvetica" panose="020B0604020202020204" pitchFamily="34" charset="0"/>
              </a:rPr>
              <a:t>Proses </a:t>
            </a:r>
            <a:r>
              <a:rPr lang="en-US" sz="1500" b="1" dirty="0" err="1">
                <a:ea typeface="Arial Unicode MS" panose="020B0604020202020204" pitchFamily="34" charset="-128"/>
                <a:cs typeface="helvetica" panose="020B0604020202020204" pitchFamily="34" charset="0"/>
              </a:rPr>
              <a:t>Penyediaan</a:t>
            </a:r>
            <a:r>
              <a:rPr lang="en-US" sz="1500" b="1" dirty="0">
                <a:ea typeface="Arial Unicode MS" panose="020B0604020202020204" pitchFamily="34" charset="-128"/>
                <a:cs typeface="helvetica" panose="020B0604020202020204" pitchFamily="34" charset="0"/>
              </a:rPr>
              <a:t> </a:t>
            </a:r>
            <a:r>
              <a:rPr lang="en-US" sz="1500" b="1" dirty="0" err="1">
                <a:ea typeface="Arial Unicode MS" panose="020B0604020202020204" pitchFamily="34" charset="-128"/>
                <a:cs typeface="helvetica" panose="020B0604020202020204" pitchFamily="34" charset="0"/>
              </a:rPr>
              <a:t>Draf</a:t>
            </a:r>
            <a:r>
              <a:rPr lang="en-US" sz="1500" b="1" dirty="0">
                <a:ea typeface="Arial Unicode MS" panose="020B0604020202020204" pitchFamily="34" charset="-128"/>
                <a:cs typeface="helvetica" panose="020B0604020202020204" pitchFamily="34" charset="0"/>
              </a:rPr>
              <a:t> </a:t>
            </a:r>
            <a:r>
              <a:rPr lang="en-US" sz="1500" b="1" dirty="0" err="1">
                <a:ea typeface="Arial Unicode MS" panose="020B0604020202020204" pitchFamily="34" charset="-128"/>
                <a:cs typeface="helvetica" panose="020B0604020202020204" pitchFamily="34" charset="0"/>
              </a:rPr>
              <a:t>Perjanjian</a:t>
            </a:r>
            <a:r>
              <a:rPr lang="en-US" sz="1500" b="1" dirty="0">
                <a:ea typeface="Arial Unicode MS" panose="020B0604020202020204" pitchFamily="34" charset="-128"/>
                <a:cs typeface="helvetica" panose="020B0604020202020204" pitchFamily="34" charset="0"/>
              </a:rPr>
              <a:t> / </a:t>
            </a:r>
            <a:r>
              <a:rPr lang="en-US" sz="1500" b="1" dirty="0" err="1">
                <a:cs typeface="helvetica" panose="020B0604020202020204" pitchFamily="34" charset="0"/>
              </a:rPr>
              <a:t>Kemaskini</a:t>
            </a:r>
            <a:r>
              <a:rPr lang="en-US" sz="1500" b="1" dirty="0">
                <a:cs typeface="helvetica" panose="020B0604020202020204" pitchFamily="34" charset="0"/>
              </a:rPr>
              <a:t> </a:t>
            </a:r>
            <a:r>
              <a:rPr lang="en-US" sz="1500" b="1" dirty="0" err="1">
                <a:cs typeface="helvetica" panose="020B0604020202020204" pitchFamily="34" charset="0"/>
              </a:rPr>
              <a:t>Perjanjian</a:t>
            </a:r>
            <a:endParaRPr lang="en-US" sz="1500" b="1" dirty="0">
              <a:ea typeface="Arial Unicode MS" panose="020B0604020202020204" pitchFamily="34" charset="-128"/>
              <a:cs typeface="helvetica" panose="020B0604020202020204" pitchFamily="34" charset="0"/>
            </a:endParaRPr>
          </a:p>
          <a:p>
            <a:pPr algn="l"/>
            <a:endParaRPr lang="en-US" sz="1500" b="1" dirty="0">
              <a:cs typeface="helvetica" panose="020B0604020202020204" pitchFamily="34" charset="0"/>
            </a:endParaRPr>
          </a:p>
        </p:txBody>
      </p:sp>
      <p:sp>
        <p:nvSpPr>
          <p:cNvPr id="4" name="Rectangle 3"/>
          <p:cNvSpPr/>
          <p:nvPr/>
        </p:nvSpPr>
        <p:spPr>
          <a:xfrm>
            <a:off x="3505201" y="2082834"/>
            <a:ext cx="2590800" cy="262251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4" name="Oval 43"/>
          <p:cNvSpPr/>
          <p:nvPr/>
        </p:nvSpPr>
        <p:spPr>
          <a:xfrm>
            <a:off x="228599" y="1171738"/>
            <a:ext cx="331075" cy="266045"/>
          </a:xfrm>
          <a:prstGeom prst="ellips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1200" dirty="0"/>
              <a:t>B</a:t>
            </a:r>
          </a:p>
        </p:txBody>
      </p:sp>
      <p:cxnSp>
        <p:nvCxnSpPr>
          <p:cNvPr id="24" name="Straight Arrow Connector 23"/>
          <p:cNvCxnSpPr/>
          <p:nvPr/>
        </p:nvCxnSpPr>
        <p:spPr>
          <a:xfrm>
            <a:off x="559674" y="1301185"/>
            <a:ext cx="353215" cy="1"/>
          </a:xfrm>
          <a:prstGeom prst="straightConnector1">
            <a:avLst/>
          </a:prstGeom>
          <a:ln w="28575">
            <a:solidFill>
              <a:schemeClr val="tx1"/>
            </a:solidFill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" name="Flowchart: Manual Operation 2"/>
          <p:cNvSpPr/>
          <p:nvPr/>
        </p:nvSpPr>
        <p:spPr>
          <a:xfrm>
            <a:off x="724937" y="875972"/>
            <a:ext cx="2246863" cy="857578"/>
          </a:xfrm>
          <a:prstGeom prst="flowChartManualOperation">
            <a:avLst/>
          </a:prstGeom>
        </p:spPr>
        <p:style>
          <a:lnRef idx="2">
            <a:schemeClr val="accent5">
              <a:shade val="50000"/>
            </a:schemeClr>
          </a:lnRef>
          <a:fillRef idx="1">
            <a:schemeClr val="accent5"/>
          </a:fillRef>
          <a:effectRef idx="0">
            <a:schemeClr val="accent5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schemeClr val="bg1"/>
              </a:solidFill>
            </a:endParaRPr>
          </a:p>
        </p:txBody>
      </p:sp>
      <p:sp>
        <p:nvSpPr>
          <p:cNvPr id="5" name="TextBox 4"/>
          <p:cNvSpPr txBox="1"/>
          <p:nvPr/>
        </p:nvSpPr>
        <p:spPr>
          <a:xfrm>
            <a:off x="908315" y="903381"/>
            <a:ext cx="1939141" cy="83099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200" dirty="0" err="1">
                <a:solidFill>
                  <a:schemeClr val="bg1"/>
                </a:solidFill>
              </a:rPr>
              <a:t>Perbincangan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Memuktamadkan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kandungan</a:t>
            </a:r>
            <a:r>
              <a:rPr lang="en-US" sz="1200" dirty="0">
                <a:solidFill>
                  <a:schemeClr val="bg1"/>
                </a:solidFill>
              </a:rPr>
              <a:t> </a:t>
            </a:r>
            <a:r>
              <a:rPr lang="en-US" sz="1200" dirty="0" err="1">
                <a:solidFill>
                  <a:schemeClr val="bg1"/>
                </a:solidFill>
              </a:rPr>
              <a:t>Perjanjian</a:t>
            </a:r>
            <a:endParaRPr lang="en-US" sz="1200" dirty="0">
              <a:solidFill>
                <a:schemeClr val="bg1"/>
              </a:solidFill>
            </a:endParaRPr>
          </a:p>
          <a:p>
            <a:pPr algn="ctr"/>
            <a:r>
              <a:rPr lang="en-US" sz="1200" dirty="0">
                <a:solidFill>
                  <a:schemeClr val="bg1"/>
                </a:solidFill>
              </a:rPr>
              <a:t>(</a:t>
            </a:r>
            <a:r>
              <a:rPr lang="en-US" sz="1200" dirty="0" err="1">
                <a:solidFill>
                  <a:schemeClr val="bg1"/>
                </a:solidFill>
              </a:rPr>
              <a:t>Kontrak</a:t>
            </a:r>
            <a:r>
              <a:rPr lang="en-US" sz="1200" dirty="0">
                <a:solidFill>
                  <a:schemeClr val="bg1"/>
                </a:solidFill>
              </a:rPr>
              <a:t> Baharu)</a:t>
            </a:r>
          </a:p>
        </p:txBody>
      </p:sp>
      <p:sp>
        <p:nvSpPr>
          <p:cNvPr id="30" name="Pentagon 29"/>
          <p:cNvSpPr/>
          <p:nvPr/>
        </p:nvSpPr>
        <p:spPr>
          <a:xfrm rot="5400000">
            <a:off x="8287774" y="2940430"/>
            <a:ext cx="539835" cy="954537"/>
          </a:xfrm>
          <a:prstGeom prst="homePlate">
            <a:avLst>
              <a:gd name="adj" fmla="val 51677"/>
            </a:avLst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endParaRPr lang="en-US" sz="1100" dirty="0">
              <a:latin typeface="Century Gothic" panose="020B0502020202020204" pitchFamily="34" charset="0"/>
            </a:endParaRPr>
          </a:p>
        </p:txBody>
      </p:sp>
      <p:sp>
        <p:nvSpPr>
          <p:cNvPr id="36" name="TextBox 35"/>
          <p:cNvSpPr txBox="1"/>
          <p:nvPr/>
        </p:nvSpPr>
        <p:spPr>
          <a:xfrm>
            <a:off x="8010496" y="3147781"/>
            <a:ext cx="1094389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pPr algn="ctr"/>
            <a:r>
              <a:rPr lang="en-US" sz="1200" dirty="0" err="1">
                <a:solidFill>
                  <a:srgbClr val="FFFF00"/>
                </a:solidFill>
              </a:rPr>
              <a:t>Pemenuhan</a:t>
            </a:r>
            <a:endParaRPr lang="en-US" sz="1200" dirty="0">
              <a:solidFill>
                <a:srgbClr val="FFFF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445138"/>
      </p:ext>
    </p:extLst>
  </p:cSld>
  <p:clrMapOvr>
    <a:masterClrMapping/>
  </p:clrMapOvr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55</a:t>
            </a:fld>
            <a:endParaRPr lang="en"/>
          </a:p>
        </p:txBody>
      </p:sp>
      <p:sp>
        <p:nvSpPr>
          <p:cNvPr id="5" name="TextBox 4"/>
          <p:cNvSpPr txBox="1"/>
          <p:nvPr/>
        </p:nvSpPr>
        <p:spPr>
          <a:xfrm>
            <a:off x="440634" y="624540"/>
            <a:ext cx="7865166" cy="181588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MY" b="1" u="sng" dirty="0" err="1"/>
              <a:t>Langkah</a:t>
            </a:r>
            <a:r>
              <a:rPr lang="en-MY" b="1" u="sng" dirty="0"/>
              <a:t> 1</a:t>
            </a:r>
          </a:p>
          <a:p>
            <a:pPr marL="342900" lvl="0" indent="-342900">
              <a:buFont typeface="+mj-lt"/>
              <a:buAutoNum type="arabicPeriod"/>
            </a:pPr>
            <a:r>
              <a:rPr lang="en-MY" dirty="0" err="1"/>
              <a:t>Pelulus</a:t>
            </a:r>
            <a:r>
              <a:rPr lang="en-MY" dirty="0"/>
              <a:t> </a:t>
            </a:r>
            <a:r>
              <a:rPr lang="en-MY" dirty="0" err="1"/>
              <a:t>Kontrak</a:t>
            </a:r>
            <a:r>
              <a:rPr lang="en-MY" dirty="0"/>
              <a:t> </a:t>
            </a:r>
            <a:r>
              <a:rPr lang="en-MY" dirty="0" err="1"/>
              <a:t>akan</a:t>
            </a:r>
            <a:r>
              <a:rPr lang="en-MY" dirty="0"/>
              <a:t> </a:t>
            </a:r>
            <a:r>
              <a:rPr lang="en-MY" dirty="0" err="1"/>
              <a:t>menyemak</a:t>
            </a:r>
            <a:r>
              <a:rPr lang="en-MY" dirty="0"/>
              <a:t> </a:t>
            </a:r>
            <a:r>
              <a:rPr lang="en-MY" dirty="0" err="1"/>
              <a:t>maklumat</a:t>
            </a:r>
            <a:r>
              <a:rPr lang="en-MY" dirty="0"/>
              <a:t> </a:t>
            </a:r>
            <a:r>
              <a:rPr lang="en-MY" dirty="0" err="1"/>
              <a:t>perjanjian</a:t>
            </a:r>
            <a:r>
              <a:rPr lang="en-MY" dirty="0"/>
              <a:t> yang </a:t>
            </a:r>
            <a:r>
              <a:rPr lang="en-MY" dirty="0" err="1"/>
              <a:t>dikemaskini</a:t>
            </a:r>
            <a:r>
              <a:rPr lang="en-MY" dirty="0"/>
              <a:t> </a:t>
            </a:r>
            <a:r>
              <a:rPr lang="en-MY" dirty="0" err="1"/>
              <a:t>oleh</a:t>
            </a:r>
            <a:r>
              <a:rPr lang="en-MY" dirty="0"/>
              <a:t> </a:t>
            </a:r>
            <a:r>
              <a:rPr lang="en-MY" dirty="0" err="1"/>
              <a:t>Pentadbir</a:t>
            </a:r>
            <a:r>
              <a:rPr lang="en-MY" dirty="0"/>
              <a:t> </a:t>
            </a:r>
            <a:r>
              <a:rPr lang="en-MY" dirty="0" err="1"/>
              <a:t>Kontrak</a:t>
            </a:r>
            <a:endParaRPr lang="en-MY" dirty="0"/>
          </a:p>
          <a:p>
            <a:pPr marL="342900" lvl="0" indent="-342900">
              <a:buFont typeface="+mj-lt"/>
              <a:buAutoNum type="arabicPeriod"/>
            </a:pPr>
            <a:r>
              <a:rPr lang="en-MY" dirty="0" err="1"/>
              <a:t>Pelulus</a:t>
            </a:r>
            <a:r>
              <a:rPr lang="en-MY" dirty="0"/>
              <a:t> </a:t>
            </a:r>
            <a:r>
              <a:rPr lang="en-MY" dirty="0" err="1"/>
              <a:t>Kontrak</a:t>
            </a:r>
            <a:r>
              <a:rPr lang="en-MY" dirty="0"/>
              <a:t> </a:t>
            </a:r>
            <a:r>
              <a:rPr lang="en-MY" dirty="0" err="1"/>
              <a:t>akan</a:t>
            </a:r>
            <a:r>
              <a:rPr lang="en-MY" dirty="0"/>
              <a:t> </a:t>
            </a:r>
            <a:r>
              <a:rPr lang="en-MY" dirty="0" err="1"/>
              <a:t>menanda</a:t>
            </a:r>
            <a:r>
              <a:rPr lang="en-MY" dirty="0"/>
              <a:t> </a:t>
            </a:r>
            <a:r>
              <a:rPr lang="en-MY" dirty="0" err="1"/>
              <a:t>kotak</a:t>
            </a:r>
            <a:r>
              <a:rPr lang="en-MY" dirty="0"/>
              <a:t> </a:t>
            </a:r>
            <a:r>
              <a:rPr lang="en-MY" b="1" dirty="0" err="1"/>
              <a:t>Penafian</a:t>
            </a:r>
            <a:r>
              <a:rPr lang="en-MY" dirty="0"/>
              <a:t> </a:t>
            </a:r>
            <a:r>
              <a:rPr lang="en-MY" dirty="0" err="1"/>
              <a:t>untuk</a:t>
            </a:r>
            <a:r>
              <a:rPr lang="en-MY" dirty="0"/>
              <a:t> </a:t>
            </a:r>
            <a:r>
              <a:rPr lang="en-MY" dirty="0" err="1"/>
              <a:t>mengesahkan</a:t>
            </a:r>
            <a:r>
              <a:rPr lang="en-MY" dirty="0"/>
              <a:t> </a:t>
            </a:r>
            <a:r>
              <a:rPr lang="en-MY" dirty="0" err="1"/>
              <a:t>segala</a:t>
            </a:r>
            <a:r>
              <a:rPr lang="en-MY" dirty="0"/>
              <a:t> </a:t>
            </a:r>
            <a:r>
              <a:rPr lang="en-MY" dirty="0" err="1"/>
              <a:t>butiran</a:t>
            </a:r>
            <a:r>
              <a:rPr lang="en-MY" dirty="0"/>
              <a:t> </a:t>
            </a:r>
            <a:r>
              <a:rPr lang="en-MY" dirty="0" err="1"/>
              <a:t>adalah</a:t>
            </a:r>
            <a:r>
              <a:rPr lang="en-MY" dirty="0"/>
              <a:t> </a:t>
            </a:r>
            <a:r>
              <a:rPr lang="en-MY" dirty="0" err="1"/>
              <a:t>benar</a:t>
            </a:r>
            <a:r>
              <a:rPr lang="en-MY" dirty="0"/>
              <a:t>.</a:t>
            </a:r>
          </a:p>
          <a:p>
            <a:pPr marL="342900" lvl="0" indent="-342900">
              <a:buFont typeface="+mj-lt"/>
              <a:buAutoNum type="arabicPeriod"/>
            </a:pPr>
            <a:r>
              <a:rPr lang="en-MY" dirty="0" err="1"/>
              <a:t>Pelulus</a:t>
            </a:r>
            <a:r>
              <a:rPr lang="en-MY" dirty="0"/>
              <a:t> </a:t>
            </a:r>
            <a:r>
              <a:rPr lang="en-MY" dirty="0" err="1"/>
              <a:t>Kontrak</a:t>
            </a:r>
            <a:r>
              <a:rPr lang="en-MY" dirty="0"/>
              <a:t> </a:t>
            </a:r>
            <a:r>
              <a:rPr lang="en-MY" dirty="0" err="1"/>
              <a:t>klik</a:t>
            </a:r>
            <a:r>
              <a:rPr lang="en-MY" dirty="0"/>
              <a:t> </a:t>
            </a:r>
            <a:r>
              <a:rPr lang="en-MY" dirty="0" err="1"/>
              <a:t>butang</a:t>
            </a:r>
            <a:r>
              <a:rPr lang="en-MY" dirty="0"/>
              <a:t> </a:t>
            </a:r>
            <a:r>
              <a:rPr lang="en-MY" b="1" dirty="0"/>
              <a:t>Lulus </a:t>
            </a:r>
            <a:r>
              <a:rPr lang="en-MY" dirty="0" err="1"/>
              <a:t>untuk</a:t>
            </a:r>
            <a:r>
              <a:rPr lang="en-MY" dirty="0"/>
              <a:t> </a:t>
            </a:r>
            <a:r>
              <a:rPr lang="en-MY" dirty="0" err="1"/>
              <a:t>meluluskan</a:t>
            </a:r>
            <a:r>
              <a:rPr lang="en-MY" dirty="0"/>
              <a:t> </a:t>
            </a:r>
            <a:r>
              <a:rPr lang="en-MY" dirty="0" err="1"/>
              <a:t>maklumat</a:t>
            </a:r>
            <a:r>
              <a:rPr lang="en-MY" dirty="0"/>
              <a:t> </a:t>
            </a:r>
            <a:r>
              <a:rPr lang="en-MY" dirty="0" err="1"/>
              <a:t>Perjanjian</a:t>
            </a:r>
            <a:r>
              <a:rPr lang="en-MY" dirty="0"/>
              <a:t> </a:t>
            </a:r>
            <a:r>
              <a:rPr lang="en-MY" dirty="0" err="1"/>
              <a:t>Kontrak</a:t>
            </a:r>
            <a:r>
              <a:rPr lang="en-MY" dirty="0"/>
              <a:t>.</a:t>
            </a:r>
          </a:p>
          <a:p>
            <a:pPr marL="342900" lvl="0" indent="-342900">
              <a:buFont typeface="+mj-lt"/>
              <a:buAutoNum type="arabicPeriod"/>
            </a:pPr>
            <a:endParaRPr lang="en-MY" dirty="0"/>
          </a:p>
          <a:p>
            <a:pPr marL="342900" lvl="0" indent="-342900">
              <a:buFont typeface="+mj-lt"/>
              <a:buAutoNum type="arabicPeriod"/>
            </a:pPr>
            <a:endParaRPr lang="en-MY" dirty="0"/>
          </a:p>
        </p:txBody>
      </p:sp>
      <p:sp>
        <p:nvSpPr>
          <p:cNvPr id="6" name="Rectangle 5"/>
          <p:cNvSpPr/>
          <p:nvPr/>
        </p:nvSpPr>
        <p:spPr>
          <a:xfrm>
            <a:off x="650681" y="2114550"/>
            <a:ext cx="6435919" cy="283404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1" name="Rectangle 10"/>
          <p:cNvSpPr/>
          <p:nvPr/>
        </p:nvSpPr>
        <p:spPr>
          <a:xfrm>
            <a:off x="1752600" y="57149"/>
            <a:ext cx="6858000" cy="489005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>
                <a:solidFill>
                  <a:schemeClr val="tx1"/>
                </a:solidFill>
                <a:ea typeface="Roboto Condensed" panose="020B0604020202020204" charset="0"/>
              </a:rPr>
              <a:t>Kelulusan</a:t>
            </a:r>
            <a:r>
              <a:rPr lang="en-US" sz="2400" b="1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ea typeface="Roboto Condensed" panose="020B0604020202020204" charset="0"/>
              </a:rPr>
              <a:t>Perjanjian</a:t>
            </a:r>
            <a:r>
              <a:rPr lang="en-US" sz="2400" b="1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ea typeface="Roboto Condensed" panose="020B0604020202020204" charset="0"/>
              </a:rPr>
              <a:t>Kontrak</a:t>
            </a:r>
            <a:endParaRPr lang="en-US" sz="2400" b="1" dirty="0">
              <a:solidFill>
                <a:schemeClr val="tx1"/>
              </a:solidFill>
              <a:ea typeface="Roboto Condensed" panose="020B0604020202020204" charset="0"/>
            </a:endParaRPr>
          </a:p>
          <a:p>
            <a:pPr algn="ctr"/>
            <a:r>
              <a:rPr lang="en-US" sz="1800" b="1" dirty="0">
                <a:solidFill>
                  <a:schemeClr val="tx1"/>
                </a:solidFill>
                <a:ea typeface="Roboto Condensed" panose="020B0604020202020204" charset="0"/>
              </a:rPr>
              <a:t>[</a:t>
            </a:r>
            <a:r>
              <a:rPr lang="en-US" sz="1800" b="1" dirty="0" err="1">
                <a:solidFill>
                  <a:schemeClr val="tx1"/>
                </a:solidFill>
                <a:ea typeface="Roboto Condensed" panose="020B0604020202020204" charset="0"/>
              </a:rPr>
              <a:t>Pelulus</a:t>
            </a:r>
            <a:r>
              <a:rPr lang="en-US" sz="1800" b="1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1800" b="1" dirty="0" err="1">
                <a:solidFill>
                  <a:schemeClr val="tx1"/>
                </a:solidFill>
                <a:ea typeface="Roboto Condensed" panose="020B0604020202020204" charset="0"/>
              </a:rPr>
              <a:t>Kontrak</a:t>
            </a:r>
            <a:r>
              <a:rPr lang="en-US" sz="1800" b="1" dirty="0">
                <a:solidFill>
                  <a:schemeClr val="tx1"/>
                </a:solidFill>
                <a:ea typeface="Roboto Condensed" panose="020B0604020202020204" charset="0"/>
              </a:rPr>
              <a:t> : </a:t>
            </a:r>
            <a:r>
              <a:rPr lang="en-US" sz="1800" b="1" dirty="0" err="1">
                <a:solidFill>
                  <a:schemeClr val="tx1"/>
                </a:solidFill>
                <a:ea typeface="Roboto Condensed" panose="020B0604020202020204" charset="0"/>
              </a:rPr>
              <a:t>Kontrak</a:t>
            </a:r>
            <a:r>
              <a:rPr lang="en-US" sz="1800" b="1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1800" b="1" dirty="0" err="1">
                <a:solidFill>
                  <a:schemeClr val="tx1"/>
                </a:solidFill>
                <a:ea typeface="Roboto Condensed" panose="020B0604020202020204" charset="0"/>
              </a:rPr>
              <a:t>Migrasi</a:t>
            </a:r>
            <a:r>
              <a:rPr lang="en-US" sz="1800" b="1" dirty="0">
                <a:solidFill>
                  <a:schemeClr val="tx1"/>
                </a:solidFill>
                <a:ea typeface="Roboto Condensed" panose="020B0604020202020204" charset="0"/>
              </a:rPr>
              <a:t> / </a:t>
            </a:r>
            <a:r>
              <a:rPr lang="en-US" sz="1800" b="1" dirty="0" err="1">
                <a:solidFill>
                  <a:schemeClr val="tx1"/>
                </a:solidFill>
                <a:ea typeface="Roboto Condensed" panose="020B0604020202020204" charset="0"/>
              </a:rPr>
              <a:t>Kontrak</a:t>
            </a:r>
            <a:r>
              <a:rPr lang="en-US" sz="1800" b="1" dirty="0">
                <a:solidFill>
                  <a:schemeClr val="tx1"/>
                </a:solidFill>
                <a:ea typeface="Roboto Condensed" panose="020B0604020202020204" charset="0"/>
              </a:rPr>
              <a:t> Baharu]</a:t>
            </a:r>
          </a:p>
        </p:txBody>
      </p:sp>
      <p:pic>
        <p:nvPicPr>
          <p:cNvPr id="12" name="Picture 11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0497" b="8695"/>
          <a:stretch/>
        </p:blipFill>
        <p:spPr bwMode="auto">
          <a:xfrm>
            <a:off x="838200" y="2154819"/>
            <a:ext cx="6248400" cy="2710252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3" name="TextBox 12"/>
          <p:cNvSpPr txBox="1"/>
          <p:nvPr/>
        </p:nvSpPr>
        <p:spPr>
          <a:xfrm>
            <a:off x="4495800" y="3602619"/>
            <a:ext cx="304800" cy="307777"/>
          </a:xfrm>
          <a:prstGeom prst="rect">
            <a:avLst/>
          </a:prstGeom>
          <a:solidFill>
            <a:srgbClr val="FFFF00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6648450" y="4400550"/>
            <a:ext cx="304800" cy="307777"/>
          </a:xfrm>
          <a:prstGeom prst="rect">
            <a:avLst/>
          </a:prstGeom>
          <a:solidFill>
            <a:srgbClr val="FFFF00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5" name="TextBox 14"/>
          <p:cNvSpPr txBox="1"/>
          <p:nvPr/>
        </p:nvSpPr>
        <p:spPr>
          <a:xfrm>
            <a:off x="6248400" y="2091849"/>
            <a:ext cx="304800" cy="307777"/>
          </a:xfrm>
          <a:prstGeom prst="rect">
            <a:avLst/>
          </a:prstGeom>
          <a:solidFill>
            <a:srgbClr val="FFFF00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3</a:t>
            </a:r>
          </a:p>
        </p:txBody>
      </p:sp>
    </p:spTree>
    <p:extLst>
      <p:ext uri="{BB962C8B-B14F-4D97-AF65-F5344CB8AC3E}">
        <p14:creationId xmlns:p14="http://schemas.microsoft.com/office/powerpoint/2010/main" val="3771593311"/>
      </p:ext>
    </p:extLst>
  </p:cSld>
  <p:clrMapOvr>
    <a:masterClrMapping/>
  </p:clrMapOvr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Shape 221"/>
          <p:cNvSpPr txBox="1">
            <a:spLocks noGrp="1"/>
          </p:cNvSpPr>
          <p:nvPr>
            <p:ph type="ctrTitle"/>
          </p:nvPr>
        </p:nvSpPr>
        <p:spPr>
          <a:xfrm>
            <a:off x="-76200" y="3181350"/>
            <a:ext cx="5791200" cy="1524000"/>
          </a:xfrm>
          <a:prstGeom prst="rect">
            <a:avLst/>
          </a:prstGeom>
        </p:spPr>
        <p:txBody>
          <a:bodyPr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br>
              <a:rPr lang="en" sz="3600" dirty="0">
                <a:latin typeface="+mn-lt"/>
              </a:rPr>
            </a:br>
            <a:br>
              <a:rPr lang="en" sz="3600" dirty="0">
                <a:latin typeface="+mn-lt"/>
              </a:rPr>
            </a:br>
            <a:r>
              <a:rPr lang="en" sz="3200" dirty="0">
                <a:latin typeface="+mn-lt"/>
              </a:rPr>
              <a:t>5.Penyelenggaraan Kontrak</a:t>
            </a:r>
            <a:br>
              <a:rPr lang="en" sz="4000" dirty="0">
                <a:latin typeface="+mn-lt"/>
              </a:rPr>
            </a:br>
            <a:endParaRPr sz="3200" dirty="0">
              <a:latin typeface="+mn-lt"/>
            </a:endParaRPr>
          </a:p>
        </p:txBody>
      </p:sp>
      <p:sp>
        <p:nvSpPr>
          <p:cNvPr id="223" name="Shape 223"/>
          <p:cNvSpPr txBox="1">
            <a:spLocks noGrp="1"/>
          </p:cNvSpPr>
          <p:nvPr>
            <p:ph type="sldNum" idx="12"/>
          </p:nvPr>
        </p:nvSpPr>
        <p:spPr>
          <a:xfrm>
            <a:off x="7618000" y="4636500"/>
            <a:ext cx="1487400" cy="315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56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781338086"/>
      </p:ext>
    </p:extLst>
  </p:cSld>
  <p:clrMapOvr>
    <a:masterClrMapping/>
  </p:clrMapOvr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57</a:t>
            </a:fld>
            <a:endParaRPr lang="en"/>
          </a:p>
        </p:txBody>
      </p:sp>
      <p:sp>
        <p:nvSpPr>
          <p:cNvPr id="3" name="Rectangle 2"/>
          <p:cNvSpPr/>
          <p:nvPr/>
        </p:nvSpPr>
        <p:spPr>
          <a:xfrm>
            <a:off x="1194021" y="95250"/>
            <a:ext cx="6858000" cy="381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>
                <a:solidFill>
                  <a:schemeClr val="tx1"/>
                </a:solidFill>
                <a:ea typeface="Roboto Condensed" panose="020B0604020202020204" charset="0"/>
              </a:rPr>
              <a:t>Penyelenggaraan</a:t>
            </a:r>
            <a:r>
              <a:rPr lang="en-US" sz="2400" b="1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ea typeface="Roboto Condensed" panose="020B0604020202020204" charset="0"/>
              </a:rPr>
              <a:t>Kontrak</a:t>
            </a:r>
            <a:endParaRPr lang="en-US" sz="2400" b="1" dirty="0">
              <a:solidFill>
                <a:schemeClr val="tx1"/>
              </a:solidFill>
              <a:ea typeface="Roboto Condensed" panose="020B0604020202020204" charset="0"/>
            </a:endParaRPr>
          </a:p>
        </p:txBody>
      </p:sp>
      <p:grpSp>
        <p:nvGrpSpPr>
          <p:cNvPr id="21" name="Group 20"/>
          <p:cNvGrpSpPr/>
          <p:nvPr/>
        </p:nvGrpSpPr>
        <p:grpSpPr>
          <a:xfrm>
            <a:off x="228600" y="2541824"/>
            <a:ext cx="4038600" cy="2087326"/>
            <a:chOff x="228600" y="1627424"/>
            <a:chExt cx="4343400" cy="2087326"/>
          </a:xfrm>
        </p:grpSpPr>
        <p:sp>
          <p:nvSpPr>
            <p:cNvPr id="13" name="Pentagon 12"/>
            <p:cNvSpPr/>
            <p:nvPr/>
          </p:nvSpPr>
          <p:spPr>
            <a:xfrm>
              <a:off x="228600" y="3028950"/>
              <a:ext cx="4343400" cy="685800"/>
            </a:xfrm>
            <a:prstGeom prst="homePlate">
              <a:avLst/>
            </a:prstGeom>
            <a:solidFill>
              <a:schemeClr val="tx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r>
                <a:rPr lang="en-US" dirty="0" err="1">
                  <a:solidFill>
                    <a:schemeClr val="tx1"/>
                  </a:solidFill>
                  <a:ea typeface="Roboto Condensed" panose="020B0604020202020204" charset="0"/>
                </a:rPr>
                <a:t>Penamatan</a:t>
              </a:r>
              <a:r>
                <a:rPr lang="en-US" dirty="0">
                  <a:solidFill>
                    <a:schemeClr val="tx1"/>
                  </a:solidFill>
                  <a:ea typeface="Roboto Condensed" panose="020B0604020202020204" charset="0"/>
                </a:rPr>
                <a:t> </a:t>
              </a:r>
              <a:r>
                <a:rPr lang="en-US" dirty="0" err="1">
                  <a:solidFill>
                    <a:schemeClr val="tx1"/>
                  </a:solidFill>
                  <a:ea typeface="Roboto Condensed" panose="020B0604020202020204" charset="0"/>
                </a:rPr>
                <a:t>Kontrak</a:t>
              </a:r>
              <a:endParaRPr lang="en-MY" dirty="0">
                <a:solidFill>
                  <a:schemeClr val="tx1"/>
                </a:solidFill>
                <a:ea typeface="Roboto Condensed" panose="020B0604020202020204" charset="0"/>
              </a:endParaRPr>
            </a:p>
          </p:txBody>
        </p:sp>
        <p:sp>
          <p:nvSpPr>
            <p:cNvPr id="11" name="Pentagon 10"/>
            <p:cNvSpPr/>
            <p:nvPr/>
          </p:nvSpPr>
          <p:spPr>
            <a:xfrm>
              <a:off x="228600" y="2343150"/>
              <a:ext cx="4343400" cy="685800"/>
            </a:xfrm>
            <a:prstGeom prst="homePlate">
              <a:avLst/>
            </a:prstGeom>
            <a:solidFill>
              <a:schemeClr val="tx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r>
                <a:rPr lang="en-US" dirty="0" err="1">
                  <a:solidFill>
                    <a:schemeClr val="tx1"/>
                  </a:solidFill>
                  <a:ea typeface="Roboto Condensed" panose="020B0604020202020204" charset="0"/>
                </a:rPr>
                <a:t>Penggantungan</a:t>
              </a:r>
              <a:r>
                <a:rPr lang="en-US" dirty="0">
                  <a:solidFill>
                    <a:schemeClr val="tx1"/>
                  </a:solidFill>
                  <a:ea typeface="Roboto Condensed" panose="020B0604020202020204" charset="0"/>
                </a:rPr>
                <a:t> </a:t>
              </a:r>
              <a:r>
                <a:rPr lang="en-US" dirty="0" err="1">
                  <a:solidFill>
                    <a:schemeClr val="tx1"/>
                  </a:solidFill>
                  <a:ea typeface="Roboto Condensed" panose="020B0604020202020204" charset="0"/>
                </a:rPr>
                <a:t>Kontrak</a:t>
              </a:r>
              <a:r>
                <a:rPr lang="en-US" dirty="0">
                  <a:solidFill>
                    <a:schemeClr val="tx1"/>
                  </a:solidFill>
                  <a:ea typeface="Roboto Condensed" panose="020B0604020202020204" charset="0"/>
                </a:rPr>
                <a:t> (Item &amp; </a:t>
              </a:r>
              <a:r>
                <a:rPr lang="en-US" dirty="0" err="1">
                  <a:solidFill>
                    <a:schemeClr val="tx1"/>
                  </a:solidFill>
                  <a:ea typeface="Roboto Condensed" panose="020B0604020202020204" charset="0"/>
                </a:rPr>
                <a:t>Agensi</a:t>
              </a:r>
              <a:r>
                <a:rPr lang="en-US" dirty="0">
                  <a:solidFill>
                    <a:schemeClr val="tx1"/>
                  </a:solidFill>
                  <a:ea typeface="Roboto Condensed" panose="020B0604020202020204" charset="0"/>
                </a:rPr>
                <a:t>)</a:t>
              </a:r>
              <a:endParaRPr lang="en-MY" dirty="0">
                <a:solidFill>
                  <a:schemeClr val="tx1"/>
                </a:solidFill>
                <a:ea typeface="Roboto Condensed" panose="020B0604020202020204" charset="0"/>
              </a:endParaRPr>
            </a:p>
          </p:txBody>
        </p:sp>
        <p:sp>
          <p:nvSpPr>
            <p:cNvPr id="10" name="Pentagon 9"/>
            <p:cNvSpPr/>
            <p:nvPr/>
          </p:nvSpPr>
          <p:spPr>
            <a:xfrm>
              <a:off x="228600" y="1627424"/>
              <a:ext cx="4343400" cy="715726"/>
            </a:xfrm>
            <a:prstGeom prst="homePlate">
              <a:avLst/>
            </a:prstGeom>
            <a:solidFill>
              <a:schemeClr val="tx2">
                <a:lumMod val="60000"/>
                <a:lumOff val="40000"/>
              </a:schemeClr>
            </a:solidFill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lIns="68580" tIns="34290" rIns="68580" bIns="34290" rtlCol="0" anchor="ctr"/>
            <a:lstStyle/>
            <a:p>
              <a:pPr algn="ctr"/>
              <a:r>
                <a:rPr lang="en-US" dirty="0" err="1">
                  <a:solidFill>
                    <a:schemeClr val="tx1"/>
                  </a:solidFill>
                  <a:ea typeface="Roboto Condensed" panose="020B0604020202020204" charset="0"/>
                </a:rPr>
                <a:t>Pindaan</a:t>
              </a:r>
              <a:r>
                <a:rPr lang="en-US" dirty="0">
                  <a:solidFill>
                    <a:schemeClr val="tx1"/>
                  </a:solidFill>
                  <a:ea typeface="Roboto Condensed" panose="020B0604020202020204" charset="0"/>
                </a:rPr>
                <a:t> </a:t>
              </a:r>
              <a:r>
                <a:rPr lang="en-US" dirty="0" err="1">
                  <a:solidFill>
                    <a:schemeClr val="tx1"/>
                  </a:solidFill>
                  <a:ea typeface="Roboto Condensed" panose="020B0604020202020204" charset="0"/>
                </a:rPr>
                <a:t>Kontrak</a:t>
              </a:r>
              <a:r>
                <a:rPr lang="en-US" dirty="0">
                  <a:solidFill>
                    <a:schemeClr val="tx1"/>
                  </a:solidFill>
                  <a:ea typeface="Roboto Condensed" panose="020B0604020202020204" charset="0"/>
                </a:rPr>
                <a:t> </a:t>
              </a:r>
              <a:r>
                <a:rPr lang="en-US" dirty="0" err="1">
                  <a:solidFill>
                    <a:schemeClr val="tx1"/>
                  </a:solidFill>
                  <a:ea typeface="Roboto Condensed" panose="020B0604020202020204" charset="0"/>
                </a:rPr>
                <a:t>Dengan</a:t>
              </a:r>
              <a:r>
                <a:rPr lang="en-US" dirty="0">
                  <a:solidFill>
                    <a:schemeClr val="tx1"/>
                  </a:solidFill>
                  <a:ea typeface="Roboto Condensed" panose="020B0604020202020204" charset="0"/>
                </a:rPr>
                <a:t> </a:t>
              </a:r>
              <a:r>
                <a:rPr lang="en-US" dirty="0" err="1">
                  <a:solidFill>
                    <a:schemeClr val="tx1"/>
                  </a:solidFill>
                  <a:ea typeface="Roboto Condensed" panose="020B0604020202020204" charset="0"/>
                </a:rPr>
                <a:t>Kontrak</a:t>
              </a:r>
              <a:r>
                <a:rPr lang="en-US" dirty="0">
                  <a:solidFill>
                    <a:schemeClr val="tx1"/>
                  </a:solidFill>
                  <a:ea typeface="Roboto Condensed" panose="020B0604020202020204" charset="0"/>
                </a:rPr>
                <a:t> </a:t>
              </a:r>
              <a:r>
                <a:rPr lang="en-US" dirty="0" err="1">
                  <a:solidFill>
                    <a:schemeClr val="tx1"/>
                  </a:solidFill>
                  <a:ea typeface="Roboto Condensed" panose="020B0604020202020204" charset="0"/>
                </a:rPr>
                <a:t>Tambahan</a:t>
              </a:r>
              <a:r>
                <a:rPr lang="en-US" dirty="0">
                  <a:solidFill>
                    <a:schemeClr val="tx1"/>
                  </a:solidFill>
                  <a:ea typeface="Roboto Condensed" panose="020B0604020202020204" charset="0"/>
                </a:rPr>
                <a:t> </a:t>
              </a:r>
              <a:endParaRPr lang="en-MY" dirty="0">
                <a:solidFill>
                  <a:schemeClr val="tx1"/>
                </a:solidFill>
                <a:ea typeface="Roboto Condensed" panose="020B0604020202020204" charset="0"/>
              </a:endParaRPr>
            </a:p>
          </p:txBody>
        </p:sp>
      </p:grpSp>
      <p:sp>
        <p:nvSpPr>
          <p:cNvPr id="4" name="Pentagon 3"/>
          <p:cNvSpPr/>
          <p:nvPr/>
        </p:nvSpPr>
        <p:spPr>
          <a:xfrm>
            <a:off x="228600" y="1809750"/>
            <a:ext cx="4038600" cy="732074"/>
          </a:xfrm>
          <a:prstGeom prst="homePlate">
            <a:avLst>
              <a:gd name="adj" fmla="val 47985"/>
            </a:avLst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dirty="0" err="1">
                <a:solidFill>
                  <a:schemeClr val="tx1"/>
                </a:solidFill>
                <a:ea typeface="Roboto Condensed" panose="020B0604020202020204" charset="0"/>
              </a:rPr>
              <a:t>Kemaskini</a:t>
            </a:r>
            <a:r>
              <a:rPr lang="en-US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ea typeface="Roboto Condensed" panose="020B0604020202020204" charset="0"/>
              </a:rPr>
              <a:t>Maklumat</a:t>
            </a:r>
            <a:r>
              <a:rPr lang="en-US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ea typeface="Roboto Condensed" panose="020B0604020202020204" charset="0"/>
              </a:rPr>
              <a:t>Pemenuhan</a:t>
            </a:r>
            <a:r>
              <a:rPr lang="en-US" dirty="0">
                <a:solidFill>
                  <a:schemeClr val="tx1"/>
                </a:solidFill>
                <a:ea typeface="Roboto Condensed" panose="020B0604020202020204" charset="0"/>
              </a:rPr>
              <a:t>/ </a:t>
            </a:r>
            <a:r>
              <a:rPr lang="en-US" dirty="0" err="1">
                <a:solidFill>
                  <a:schemeClr val="tx1"/>
                </a:solidFill>
                <a:ea typeface="Roboto Condensed" panose="020B0604020202020204" charset="0"/>
              </a:rPr>
              <a:t>Pindaan</a:t>
            </a:r>
            <a:r>
              <a:rPr lang="en-US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ea typeface="Roboto Condensed" panose="020B0604020202020204" charset="0"/>
              </a:rPr>
              <a:t>Kontrak</a:t>
            </a:r>
            <a:r>
              <a:rPr lang="en-US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ea typeface="Roboto Condensed" panose="020B0604020202020204" charset="0"/>
              </a:rPr>
              <a:t>Tanpa</a:t>
            </a:r>
            <a:r>
              <a:rPr lang="en-US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ea typeface="Roboto Condensed" panose="020B0604020202020204" charset="0"/>
              </a:rPr>
              <a:t>Kontrak</a:t>
            </a:r>
            <a:r>
              <a:rPr lang="en-US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ea typeface="Roboto Condensed" panose="020B0604020202020204" charset="0"/>
              </a:rPr>
              <a:t>Tambahan</a:t>
            </a:r>
            <a:r>
              <a:rPr lang="en-US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endParaRPr lang="en-MY" dirty="0">
              <a:solidFill>
                <a:schemeClr val="tx1"/>
              </a:solidFill>
              <a:ea typeface="Roboto Condensed" panose="020B0604020202020204" charset="0"/>
            </a:endParaRPr>
          </a:p>
        </p:txBody>
      </p:sp>
      <p:sp>
        <p:nvSpPr>
          <p:cNvPr id="22" name="Down Arrow Callout 21"/>
          <p:cNvSpPr/>
          <p:nvPr/>
        </p:nvSpPr>
        <p:spPr>
          <a:xfrm>
            <a:off x="1143000" y="971550"/>
            <a:ext cx="2286000" cy="762000"/>
          </a:xfrm>
          <a:prstGeom prst="downArrowCallou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b="1" dirty="0" err="1">
                <a:ea typeface="Roboto Condensed" panose="020B0604020202020204" charset="0"/>
              </a:rPr>
              <a:t>Agensi</a:t>
            </a:r>
            <a:endParaRPr lang="en-US" sz="2000" b="1" dirty="0">
              <a:ea typeface="Roboto Condensed" panose="020B0604020202020204" charset="0"/>
            </a:endParaRPr>
          </a:p>
        </p:txBody>
      </p:sp>
      <p:sp>
        <p:nvSpPr>
          <p:cNvPr id="26" name="Pentagon 25"/>
          <p:cNvSpPr/>
          <p:nvPr/>
        </p:nvSpPr>
        <p:spPr>
          <a:xfrm>
            <a:off x="5029200" y="2541824"/>
            <a:ext cx="3886200" cy="715726"/>
          </a:xfrm>
          <a:prstGeom prst="homePlate">
            <a:avLst/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dirty="0" err="1">
                <a:solidFill>
                  <a:schemeClr val="tx1"/>
                </a:solidFill>
                <a:ea typeface="Roboto Condensed" panose="020B0604020202020204" charset="0"/>
              </a:rPr>
              <a:t>Perubahan</a:t>
            </a:r>
            <a:r>
              <a:rPr lang="en-US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ea typeface="Roboto Condensed" panose="020B0604020202020204" charset="0"/>
              </a:rPr>
              <a:t>Akaun</a:t>
            </a:r>
            <a:r>
              <a:rPr lang="en-US" dirty="0">
                <a:solidFill>
                  <a:schemeClr val="tx1"/>
                </a:solidFill>
                <a:ea typeface="Roboto Condensed" panose="020B0604020202020204" charset="0"/>
              </a:rPr>
              <a:t> Bank</a:t>
            </a:r>
            <a:endParaRPr lang="en-MY" dirty="0">
              <a:solidFill>
                <a:schemeClr val="tx1"/>
              </a:solidFill>
              <a:ea typeface="Roboto Condensed" panose="020B0604020202020204" charset="0"/>
            </a:endParaRPr>
          </a:p>
        </p:txBody>
      </p:sp>
      <p:sp>
        <p:nvSpPr>
          <p:cNvPr id="27" name="Pentagon 26"/>
          <p:cNvSpPr/>
          <p:nvPr/>
        </p:nvSpPr>
        <p:spPr>
          <a:xfrm>
            <a:off x="5029200" y="1809750"/>
            <a:ext cx="3886200" cy="732074"/>
          </a:xfrm>
          <a:prstGeom prst="homePlate">
            <a:avLst>
              <a:gd name="adj" fmla="val 47985"/>
            </a:avLst>
          </a:prstGeom>
          <a:solidFill>
            <a:schemeClr val="tx2">
              <a:lumMod val="60000"/>
              <a:lumOff val="4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dirty="0" err="1">
                <a:solidFill>
                  <a:schemeClr val="tx1"/>
                </a:solidFill>
                <a:ea typeface="Roboto Condensed" panose="020B0604020202020204" charset="0"/>
              </a:rPr>
              <a:t>Permohonan</a:t>
            </a:r>
            <a:r>
              <a:rPr lang="en-US" dirty="0">
                <a:solidFill>
                  <a:schemeClr val="tx1"/>
                </a:solidFill>
                <a:ea typeface="Roboto Condensed" panose="020B0604020202020204" charset="0"/>
              </a:rPr>
              <a:t>/ </a:t>
            </a:r>
            <a:r>
              <a:rPr lang="en-US" dirty="0" err="1">
                <a:solidFill>
                  <a:schemeClr val="tx1"/>
                </a:solidFill>
                <a:ea typeface="Roboto Condensed" panose="020B0604020202020204" charset="0"/>
              </a:rPr>
              <a:t>Penamatan</a:t>
            </a:r>
            <a:r>
              <a:rPr lang="en-US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dirty="0" err="1">
                <a:solidFill>
                  <a:schemeClr val="tx1"/>
                </a:solidFill>
                <a:ea typeface="Roboto Condensed" panose="020B0604020202020204" charset="0"/>
              </a:rPr>
              <a:t>Pemfaktoran</a:t>
            </a:r>
            <a:endParaRPr lang="en-MY" dirty="0">
              <a:solidFill>
                <a:schemeClr val="tx1"/>
              </a:solidFill>
              <a:ea typeface="Roboto Condensed" panose="020B0604020202020204" charset="0"/>
            </a:endParaRPr>
          </a:p>
        </p:txBody>
      </p:sp>
      <p:sp>
        <p:nvSpPr>
          <p:cNvPr id="28" name="Down Arrow Callout 27"/>
          <p:cNvSpPr/>
          <p:nvPr/>
        </p:nvSpPr>
        <p:spPr>
          <a:xfrm>
            <a:off x="5638800" y="971550"/>
            <a:ext cx="2286000" cy="762000"/>
          </a:xfrm>
          <a:prstGeom prst="downArrowCallout">
            <a:avLst/>
          </a:prstGeom>
        </p:spPr>
        <p:style>
          <a:lnRef idx="1">
            <a:schemeClr val="accent4"/>
          </a:lnRef>
          <a:fillRef idx="2">
            <a:schemeClr val="accent4"/>
          </a:fillRef>
          <a:effectRef idx="1">
            <a:schemeClr val="accent4"/>
          </a:effectRef>
          <a:fontRef idx="minor">
            <a:schemeClr val="dk1"/>
          </a:fontRef>
        </p:style>
        <p:txBody>
          <a:bodyPr rtlCol="0" anchor="ctr"/>
          <a:lstStyle/>
          <a:p>
            <a:pPr algn="ctr"/>
            <a:r>
              <a:rPr lang="en-US" sz="2000" b="1" dirty="0" err="1">
                <a:ea typeface="Roboto Condensed" panose="020B0604020202020204" charset="0"/>
              </a:rPr>
              <a:t>Pembekal</a:t>
            </a:r>
            <a:endParaRPr lang="en-US" sz="2000" b="1" dirty="0">
              <a:ea typeface="Roboto Condensed" panose="020B0604020202020204" charset="0"/>
            </a:endParaRPr>
          </a:p>
        </p:txBody>
      </p:sp>
      <p:sp>
        <p:nvSpPr>
          <p:cNvPr id="29" name="TextBox 28"/>
          <p:cNvSpPr txBox="1"/>
          <p:nvPr/>
        </p:nvSpPr>
        <p:spPr>
          <a:xfrm>
            <a:off x="4343400" y="4028986"/>
            <a:ext cx="2971800" cy="830997"/>
          </a:xfrm>
          <a:prstGeom prst="rect">
            <a:avLst/>
          </a:prstGeom>
          <a:noFill/>
          <a:ln>
            <a:noFill/>
          </a:ln>
          <a:effectLst/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defTabSz="457200"/>
            <a:r>
              <a:rPr lang="en-US" sz="1200" dirty="0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 </a:t>
            </a:r>
            <a:r>
              <a:rPr lang="en-US" sz="1200" dirty="0" err="1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i</a:t>
            </a:r>
            <a:r>
              <a:rPr lang="en-US" sz="1200" dirty="0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.) </a:t>
            </a:r>
            <a:r>
              <a:rPr lang="en-US" sz="1200" dirty="0" err="1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Notis</a:t>
            </a:r>
            <a:r>
              <a:rPr lang="en-US" sz="1200" dirty="0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 </a:t>
            </a:r>
            <a:r>
              <a:rPr lang="en-US" sz="1200" dirty="0" err="1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Remedi</a:t>
            </a:r>
            <a:endParaRPr lang="en-US" sz="1200" dirty="0">
              <a:solidFill>
                <a:sysClr val="windowText" lastClr="000000"/>
              </a:solidFill>
              <a:ea typeface="Roboto Condensed" panose="020B0604020202020204" charset="0"/>
              <a:cs typeface="helvetica" panose="020B0604020202020204" pitchFamily="34" charset="0"/>
            </a:endParaRPr>
          </a:p>
          <a:p>
            <a:pPr defTabSz="457200"/>
            <a:r>
              <a:rPr lang="en-US" sz="1200" dirty="0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ii.) </a:t>
            </a:r>
            <a:r>
              <a:rPr lang="en-US" sz="1200" dirty="0" err="1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Penamatan</a:t>
            </a:r>
            <a:r>
              <a:rPr lang="en-US" sz="1200" dirty="0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 </a:t>
            </a:r>
            <a:r>
              <a:rPr lang="en-US" sz="1200" dirty="0" err="1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Kontrak</a:t>
            </a:r>
            <a:r>
              <a:rPr lang="en-US" sz="1200" dirty="0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 (</a:t>
            </a:r>
            <a:r>
              <a:rPr lang="en-US" sz="1200" i="1" dirty="0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Termination</a:t>
            </a:r>
            <a:r>
              <a:rPr lang="en-US" sz="1200" dirty="0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)</a:t>
            </a:r>
          </a:p>
          <a:p>
            <a:pPr defTabSz="457200"/>
            <a:r>
              <a:rPr lang="en-US" sz="1200" dirty="0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iii.) </a:t>
            </a:r>
            <a:r>
              <a:rPr lang="en-US" sz="1200" dirty="0" err="1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Penamatan</a:t>
            </a:r>
            <a:r>
              <a:rPr lang="en-US" sz="1200" dirty="0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 </a:t>
            </a:r>
            <a:r>
              <a:rPr lang="en-US" sz="1200" dirty="0" err="1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Bersama</a:t>
            </a:r>
            <a:r>
              <a:rPr lang="en-US" sz="1200" dirty="0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 (</a:t>
            </a:r>
            <a:r>
              <a:rPr lang="en-US" sz="1200" i="1" dirty="0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Mutual Termination</a:t>
            </a:r>
            <a:r>
              <a:rPr lang="en-US" sz="1200" dirty="0">
                <a:solidFill>
                  <a:sysClr val="windowText" lastClr="000000"/>
                </a:solidFill>
                <a:ea typeface="Roboto Condensed" panose="020B0604020202020204" charset="0"/>
                <a:cs typeface="helvetica" panose="020B0604020202020204" pitchFamily="34" charset="0"/>
              </a:rPr>
              <a:t>)</a:t>
            </a:r>
          </a:p>
        </p:txBody>
      </p:sp>
    </p:spTree>
    <p:extLst>
      <p:ext uri="{BB962C8B-B14F-4D97-AF65-F5344CB8AC3E}">
        <p14:creationId xmlns:p14="http://schemas.microsoft.com/office/powerpoint/2010/main" val="3078716523"/>
      </p:ext>
    </p:extLst>
  </p:cSld>
  <p:clrMapOvr>
    <a:masterClrMapping/>
  </p:clrMapOvr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Shape 221"/>
          <p:cNvSpPr txBox="1">
            <a:spLocks noGrp="1"/>
          </p:cNvSpPr>
          <p:nvPr>
            <p:ph type="ctrTitle"/>
          </p:nvPr>
        </p:nvSpPr>
        <p:spPr>
          <a:xfrm>
            <a:off x="-76200" y="3181350"/>
            <a:ext cx="5791200" cy="1524000"/>
          </a:xfrm>
          <a:prstGeom prst="rect">
            <a:avLst/>
          </a:prstGeom>
        </p:spPr>
        <p:txBody>
          <a:bodyPr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br>
              <a:rPr lang="en" sz="3600" dirty="0">
                <a:latin typeface="+mn-lt"/>
              </a:rPr>
            </a:br>
            <a:br>
              <a:rPr lang="en" sz="3600" dirty="0">
                <a:latin typeface="+mn-lt"/>
              </a:rPr>
            </a:br>
            <a:r>
              <a:rPr lang="en" sz="3200" dirty="0">
                <a:latin typeface="+mn-lt"/>
              </a:rPr>
              <a:t>5(a).Pindaan Tanpa Kontrak Tambahan</a:t>
            </a:r>
            <a:br>
              <a:rPr lang="en" sz="4000" dirty="0">
                <a:latin typeface="+mn-lt"/>
              </a:rPr>
            </a:br>
            <a:endParaRPr sz="3200" dirty="0">
              <a:latin typeface="+mn-lt"/>
            </a:endParaRPr>
          </a:p>
        </p:txBody>
      </p:sp>
      <p:sp>
        <p:nvSpPr>
          <p:cNvPr id="223" name="Shape 223"/>
          <p:cNvSpPr txBox="1">
            <a:spLocks noGrp="1"/>
          </p:cNvSpPr>
          <p:nvPr>
            <p:ph type="sldNum" idx="12"/>
          </p:nvPr>
        </p:nvSpPr>
        <p:spPr>
          <a:xfrm>
            <a:off x="7618000" y="4636500"/>
            <a:ext cx="1487400" cy="315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58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774975018"/>
      </p:ext>
    </p:extLst>
  </p:cSld>
  <p:clrMapOvr>
    <a:masterClrMapping/>
  </p:clrMapOvr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59</a:t>
            </a:fld>
            <a:endParaRPr lang="en"/>
          </a:p>
        </p:txBody>
      </p:sp>
      <p:sp>
        <p:nvSpPr>
          <p:cNvPr id="3" name="Rectangle 2"/>
          <p:cNvSpPr/>
          <p:nvPr/>
        </p:nvSpPr>
        <p:spPr>
          <a:xfrm>
            <a:off x="1371600" y="209550"/>
            <a:ext cx="7467600" cy="381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ea typeface="Roboto Condensed" panose="020B0604020202020204" charset="0"/>
              </a:rPr>
              <a:t>Pindaan</a:t>
            </a:r>
            <a:r>
              <a:rPr lang="en-US" sz="20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ea typeface="Roboto Condensed" panose="020B0604020202020204" charset="0"/>
              </a:rPr>
              <a:t>Tanpa</a:t>
            </a:r>
            <a:r>
              <a:rPr lang="en-US" sz="20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ea typeface="Roboto Condensed" panose="020B0604020202020204" charset="0"/>
              </a:rPr>
              <a:t>Kontrak</a:t>
            </a:r>
            <a:r>
              <a:rPr lang="en-US" sz="20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ea typeface="Roboto Condensed" panose="020B0604020202020204" charset="0"/>
              </a:rPr>
              <a:t>Tambahan</a:t>
            </a:r>
            <a:endParaRPr lang="en-US" sz="2000" dirty="0">
              <a:solidFill>
                <a:schemeClr val="tx1"/>
              </a:solidFill>
              <a:ea typeface="Roboto Condensed" panose="020B0604020202020204" charset="0"/>
            </a:endParaRP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3521793444"/>
              </p:ext>
            </p:extLst>
          </p:nvPr>
        </p:nvGraphicFramePr>
        <p:xfrm>
          <a:off x="1066800" y="895350"/>
          <a:ext cx="6934199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772610368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6</a:t>
            </a:fld>
            <a:endParaRPr lang="en"/>
          </a:p>
        </p:txBody>
      </p:sp>
      <p:sp>
        <p:nvSpPr>
          <p:cNvPr id="4" name="Rectangle 3"/>
          <p:cNvSpPr/>
          <p:nvPr/>
        </p:nvSpPr>
        <p:spPr>
          <a:xfrm>
            <a:off x="2119685" y="57150"/>
            <a:ext cx="6858000" cy="381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 err="1">
                <a:solidFill>
                  <a:schemeClr val="tx1"/>
                </a:solidFill>
                <a:ea typeface="Roboto Condensed" panose="020B0604020202020204" charset="0"/>
              </a:rPr>
              <a:t>Peranan-peranan</a:t>
            </a:r>
            <a:r>
              <a:rPr lang="en-US" sz="2400" b="1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ea typeface="Roboto Condensed" panose="020B0604020202020204" charset="0"/>
              </a:rPr>
              <a:t>Pengguna</a:t>
            </a:r>
            <a:endParaRPr lang="en-US" sz="2400" b="1" dirty="0">
              <a:solidFill>
                <a:schemeClr val="tx1"/>
              </a:solidFill>
              <a:ea typeface="Roboto Condensed" panose="020B0604020202020204" charset="0"/>
            </a:endParaRPr>
          </a:p>
        </p:txBody>
      </p:sp>
      <p:sp>
        <p:nvSpPr>
          <p:cNvPr id="27" name="Rectangle 26"/>
          <p:cNvSpPr/>
          <p:nvPr/>
        </p:nvSpPr>
        <p:spPr>
          <a:xfrm>
            <a:off x="265909" y="1454240"/>
            <a:ext cx="1727087" cy="1641155"/>
          </a:xfrm>
          <a:prstGeom prst="rect">
            <a:avLst/>
          </a:prstGeom>
          <a:solidFill>
            <a:schemeClr val="bg1"/>
          </a:solidFill>
          <a:ln>
            <a:solidFill>
              <a:srgbClr val="03BAFB"/>
            </a:solidFill>
          </a:ln>
          <a:effectLst>
            <a:outerShdw blurRad="50800" dist="38100" dir="2700000" algn="tl" rotWithShape="0">
              <a:prstClr val="black">
                <a:alpha val="80000"/>
              </a:prstClr>
            </a:outerShdw>
          </a:effectLst>
          <a:scene3d>
            <a:camera prst="orthographicFront"/>
            <a:lightRig rig="threePt" dir="t">
              <a:rot lat="0" lon="0" rev="600000"/>
            </a:lightRig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9" name="Rectangle 28"/>
          <p:cNvSpPr/>
          <p:nvPr/>
        </p:nvSpPr>
        <p:spPr>
          <a:xfrm>
            <a:off x="2283424" y="1472969"/>
            <a:ext cx="1727087" cy="1641155"/>
          </a:xfrm>
          <a:prstGeom prst="rect">
            <a:avLst/>
          </a:prstGeom>
          <a:solidFill>
            <a:schemeClr val="bg1"/>
          </a:solidFill>
          <a:ln>
            <a:solidFill>
              <a:srgbClr val="03BAFB"/>
            </a:solidFill>
          </a:ln>
          <a:effectLst>
            <a:outerShdw blurRad="50800" dist="38100" dir="2700000" algn="tl" rotWithShape="0">
              <a:prstClr val="black">
                <a:alpha val="80000"/>
              </a:prstClr>
            </a:outerShdw>
          </a:effectLst>
          <a:scene3d>
            <a:camera prst="orthographicFront"/>
            <a:lightRig rig="threePt" dir="t">
              <a:rot lat="0" lon="0" rev="600000"/>
            </a:lightRig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31" name="Rectangle 30"/>
          <p:cNvSpPr/>
          <p:nvPr/>
        </p:nvSpPr>
        <p:spPr>
          <a:xfrm>
            <a:off x="267544" y="2849865"/>
            <a:ext cx="1727087" cy="210249"/>
          </a:xfrm>
          <a:prstGeom prst="rect">
            <a:avLst/>
          </a:prstGeom>
          <a:solidFill>
            <a:srgbClr val="0CBD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BPK/PMS</a:t>
            </a:r>
          </a:p>
        </p:txBody>
      </p:sp>
      <p:sp>
        <p:nvSpPr>
          <p:cNvPr id="33" name="Rectangle 32"/>
          <p:cNvSpPr/>
          <p:nvPr/>
        </p:nvSpPr>
        <p:spPr>
          <a:xfrm>
            <a:off x="2297938" y="2867954"/>
            <a:ext cx="1727087" cy="210249"/>
          </a:xfrm>
          <a:prstGeom prst="rect">
            <a:avLst/>
          </a:prstGeom>
          <a:solidFill>
            <a:srgbClr val="0CBD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BPK/PMS</a:t>
            </a:r>
          </a:p>
        </p:txBody>
      </p:sp>
      <p:pic>
        <p:nvPicPr>
          <p:cNvPr id="36" name="Picture 35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376406" y="2146360"/>
            <a:ext cx="544943" cy="677051"/>
          </a:xfrm>
          <a:prstGeom prst="rect">
            <a:avLst/>
          </a:prstGeom>
        </p:spPr>
      </p:pic>
      <p:sp>
        <p:nvSpPr>
          <p:cNvPr id="37" name="Round Diagonal Corner Rectangle 36"/>
          <p:cNvSpPr/>
          <p:nvPr/>
        </p:nvSpPr>
        <p:spPr>
          <a:xfrm>
            <a:off x="356006" y="1503574"/>
            <a:ext cx="1628787" cy="510778"/>
          </a:xfrm>
          <a:prstGeom prst="round2Diag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algn="r"/>
            <a:r>
              <a:rPr lang="en-US" sz="1200" b="1" dirty="0" err="1">
                <a:solidFill>
                  <a:schemeClr val="bg1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Pentadbir</a:t>
            </a:r>
            <a:r>
              <a:rPr lang="en-US" sz="1200" b="1" dirty="0">
                <a:solidFill>
                  <a:schemeClr val="bg1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 </a:t>
            </a:r>
            <a:r>
              <a:rPr lang="en-US" sz="1200" b="1" dirty="0" err="1">
                <a:solidFill>
                  <a:schemeClr val="bg1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Kontrak</a:t>
            </a:r>
            <a:r>
              <a:rPr lang="en-US" sz="1200" b="1" dirty="0">
                <a:solidFill>
                  <a:schemeClr val="bg1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 </a:t>
            </a:r>
            <a:r>
              <a:rPr lang="en-US" sz="1200" b="1" dirty="0" err="1">
                <a:solidFill>
                  <a:schemeClr val="bg1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Pusat</a:t>
            </a:r>
            <a:endParaRPr lang="en-MY" sz="1200" b="1" i="1" dirty="0">
              <a:solidFill>
                <a:schemeClr val="bg1"/>
              </a:solidFill>
              <a:latin typeface="Century Gothic" panose="020B0502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38" name="Round Diagonal Corner Rectangle 37"/>
          <p:cNvSpPr/>
          <p:nvPr/>
        </p:nvSpPr>
        <p:spPr>
          <a:xfrm>
            <a:off x="2398215" y="1552169"/>
            <a:ext cx="1604094" cy="510778"/>
          </a:xfrm>
          <a:prstGeom prst="round2Diag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algn="r"/>
            <a:r>
              <a:rPr lang="en-US" sz="1200" b="1" dirty="0" err="1">
                <a:solidFill>
                  <a:schemeClr val="bg1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Pelulus</a:t>
            </a:r>
            <a:r>
              <a:rPr lang="en-US" sz="1200" b="1" dirty="0">
                <a:solidFill>
                  <a:schemeClr val="bg1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 </a:t>
            </a:r>
            <a:r>
              <a:rPr lang="en-US" sz="1200" b="1" dirty="0" err="1">
                <a:solidFill>
                  <a:schemeClr val="bg1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Kontrak</a:t>
            </a:r>
            <a:r>
              <a:rPr lang="en-US" sz="1200" b="1" dirty="0">
                <a:solidFill>
                  <a:schemeClr val="bg1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 </a:t>
            </a:r>
            <a:r>
              <a:rPr lang="en-US" sz="1200" b="1" dirty="0" err="1">
                <a:solidFill>
                  <a:schemeClr val="bg1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Pusat</a:t>
            </a:r>
            <a:endParaRPr lang="en-US" sz="1200" b="1" dirty="0">
              <a:solidFill>
                <a:schemeClr val="bg1"/>
              </a:solidFill>
              <a:latin typeface="Century Gothic" panose="020B0502020202020204" pitchFamily="34" charset="0"/>
              <a:cs typeface="helvetica" panose="020B0604020202020204" pitchFamily="34" charset="0"/>
            </a:endParaRPr>
          </a:p>
        </p:txBody>
      </p:sp>
      <p:pic>
        <p:nvPicPr>
          <p:cNvPr id="41" name="Picture 4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354307" y="2194281"/>
            <a:ext cx="611174" cy="669780"/>
          </a:xfrm>
          <a:prstGeom prst="rect">
            <a:avLst/>
          </a:prstGeom>
        </p:spPr>
      </p:pic>
      <p:sp>
        <p:nvSpPr>
          <p:cNvPr id="46" name="Rectangle 45"/>
          <p:cNvSpPr/>
          <p:nvPr/>
        </p:nvSpPr>
        <p:spPr>
          <a:xfrm>
            <a:off x="4538456" y="1484263"/>
            <a:ext cx="1727087" cy="1700828"/>
          </a:xfrm>
          <a:prstGeom prst="rect">
            <a:avLst/>
          </a:prstGeom>
          <a:solidFill>
            <a:schemeClr val="bg1"/>
          </a:solidFill>
          <a:ln>
            <a:solidFill>
              <a:srgbClr val="03BAFB"/>
            </a:solidFill>
          </a:ln>
          <a:effectLst>
            <a:outerShdw blurRad="50800" dist="38100" dir="2700000" algn="tl" rotWithShape="0">
              <a:prstClr val="black">
                <a:alpha val="80000"/>
              </a:prstClr>
            </a:outerShdw>
          </a:effectLst>
          <a:scene3d>
            <a:camera prst="orthographicFront"/>
            <a:lightRig rig="threePt" dir="t">
              <a:rot lat="0" lon="0" rev="600000"/>
            </a:lightRig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7" name="Rectangle 46"/>
          <p:cNvSpPr/>
          <p:nvPr/>
        </p:nvSpPr>
        <p:spPr>
          <a:xfrm>
            <a:off x="6527713" y="1503574"/>
            <a:ext cx="1727087" cy="1745048"/>
          </a:xfrm>
          <a:prstGeom prst="rect">
            <a:avLst/>
          </a:prstGeom>
          <a:solidFill>
            <a:schemeClr val="bg1"/>
          </a:solidFill>
          <a:ln>
            <a:solidFill>
              <a:srgbClr val="03BAFB"/>
            </a:solidFill>
          </a:ln>
          <a:effectLst>
            <a:outerShdw blurRad="50800" dist="38100" dir="2700000" algn="tl" rotWithShape="0">
              <a:prstClr val="black">
                <a:alpha val="80000"/>
              </a:prstClr>
            </a:outerShdw>
          </a:effectLst>
          <a:scene3d>
            <a:camera prst="orthographicFront"/>
            <a:lightRig rig="threePt" dir="t">
              <a:rot lat="0" lon="0" rev="600000"/>
            </a:lightRig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49" name="Rectangle 48"/>
          <p:cNvSpPr/>
          <p:nvPr/>
        </p:nvSpPr>
        <p:spPr>
          <a:xfrm>
            <a:off x="4538456" y="2954210"/>
            <a:ext cx="1727087" cy="210249"/>
          </a:xfrm>
          <a:prstGeom prst="rect">
            <a:avLst/>
          </a:prstGeom>
          <a:solidFill>
            <a:srgbClr val="0CBD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BPK/PMS</a:t>
            </a:r>
          </a:p>
        </p:txBody>
      </p:sp>
      <p:sp>
        <p:nvSpPr>
          <p:cNvPr id="51" name="Round Diagonal Corner Rectangle 50"/>
          <p:cNvSpPr/>
          <p:nvPr/>
        </p:nvSpPr>
        <p:spPr>
          <a:xfrm>
            <a:off x="4538457" y="1529325"/>
            <a:ext cx="1739966" cy="715089"/>
          </a:xfrm>
          <a:prstGeom prst="round2Diag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algn="r"/>
            <a:r>
              <a:rPr lang="en-US" sz="1200" b="1" dirty="0" err="1">
                <a:solidFill>
                  <a:schemeClr val="bg1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Pentadbir</a:t>
            </a:r>
            <a:r>
              <a:rPr lang="en-US" sz="1200" b="1" dirty="0">
                <a:solidFill>
                  <a:schemeClr val="bg1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 </a:t>
            </a:r>
            <a:r>
              <a:rPr lang="en-US" sz="1200" b="1" dirty="0" err="1">
                <a:solidFill>
                  <a:schemeClr val="bg1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Pekeliling</a:t>
            </a:r>
            <a:r>
              <a:rPr lang="en-US" sz="1200" b="1" dirty="0">
                <a:solidFill>
                  <a:schemeClr val="bg1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 </a:t>
            </a:r>
            <a:r>
              <a:rPr lang="en-US" sz="1200" b="1" dirty="0" err="1">
                <a:solidFill>
                  <a:schemeClr val="bg1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Kontrak</a:t>
            </a:r>
            <a:r>
              <a:rPr lang="en-US" sz="1200" b="1" dirty="0">
                <a:solidFill>
                  <a:schemeClr val="bg1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 Panel </a:t>
            </a:r>
            <a:r>
              <a:rPr lang="en-US" sz="1200" b="1" dirty="0" err="1">
                <a:solidFill>
                  <a:schemeClr val="bg1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Berpusat</a:t>
            </a:r>
            <a:endParaRPr lang="en-US" sz="1200" b="1" dirty="0">
              <a:solidFill>
                <a:schemeClr val="bg1"/>
              </a:solidFill>
              <a:latin typeface="Century Gothic" panose="020B0502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52" name="Round Diagonal Corner Rectangle 51"/>
          <p:cNvSpPr/>
          <p:nvPr/>
        </p:nvSpPr>
        <p:spPr>
          <a:xfrm>
            <a:off x="6566335" y="1552169"/>
            <a:ext cx="1701600" cy="510778"/>
          </a:xfrm>
          <a:prstGeom prst="round2Diag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algn="r"/>
            <a:r>
              <a:rPr lang="en-US" sz="1200" b="1" dirty="0" err="1">
                <a:solidFill>
                  <a:schemeClr val="bg1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Pelulus</a:t>
            </a:r>
            <a:r>
              <a:rPr lang="en-US" sz="1200" b="1" dirty="0">
                <a:solidFill>
                  <a:schemeClr val="bg1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 </a:t>
            </a:r>
            <a:r>
              <a:rPr lang="en-US" sz="1200" b="1" dirty="0" err="1">
                <a:solidFill>
                  <a:schemeClr val="bg1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Kontrak</a:t>
            </a:r>
            <a:r>
              <a:rPr lang="en-US" sz="1200" b="1" dirty="0">
                <a:solidFill>
                  <a:schemeClr val="bg1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 Panel </a:t>
            </a:r>
            <a:r>
              <a:rPr lang="en-US" sz="1200" b="1" dirty="0" err="1">
                <a:solidFill>
                  <a:schemeClr val="bg1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Berpusat</a:t>
            </a:r>
            <a:endParaRPr lang="en-US" sz="1200" b="1" dirty="0">
              <a:solidFill>
                <a:schemeClr val="bg1"/>
              </a:solidFill>
              <a:latin typeface="Century Gothic" panose="020B0502020202020204" pitchFamily="34" charset="0"/>
              <a:cs typeface="helvetica" panose="020B0604020202020204" pitchFamily="34" charset="0"/>
            </a:endParaRPr>
          </a:p>
        </p:txBody>
      </p:sp>
      <p:pic>
        <p:nvPicPr>
          <p:cNvPr id="54" name="Picture 53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7644111" y="2207827"/>
            <a:ext cx="546331" cy="615584"/>
          </a:xfrm>
          <a:prstGeom prst="rect">
            <a:avLst/>
          </a:prstGeom>
        </p:spPr>
      </p:pic>
      <p:pic>
        <p:nvPicPr>
          <p:cNvPr id="57" name="Picture 5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5515044" y="2271244"/>
            <a:ext cx="638095" cy="646281"/>
          </a:xfrm>
          <a:prstGeom prst="rect">
            <a:avLst/>
          </a:prstGeom>
        </p:spPr>
      </p:pic>
      <p:sp>
        <p:nvSpPr>
          <p:cNvPr id="58" name="Round Diagonal Corner Rectangle 57"/>
          <p:cNvSpPr/>
          <p:nvPr/>
        </p:nvSpPr>
        <p:spPr>
          <a:xfrm>
            <a:off x="182295" y="895350"/>
            <a:ext cx="3847043" cy="306467"/>
          </a:xfrm>
          <a:prstGeom prst="round2Diag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algn="ctr"/>
            <a:r>
              <a:rPr lang="en-US" sz="1200" b="1" dirty="0" err="1">
                <a:solidFill>
                  <a:srgbClr val="FFFF00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Pengguna</a:t>
            </a:r>
            <a:r>
              <a:rPr lang="en-US" sz="1200" b="1" dirty="0">
                <a:solidFill>
                  <a:srgbClr val="FFFF00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  </a:t>
            </a:r>
            <a:r>
              <a:rPr lang="en-US" sz="1200" b="1" dirty="0" err="1">
                <a:solidFill>
                  <a:srgbClr val="FFFF00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Kontrak</a:t>
            </a:r>
            <a:r>
              <a:rPr lang="en-US" sz="1200" b="1" dirty="0">
                <a:solidFill>
                  <a:srgbClr val="FFFF00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 </a:t>
            </a:r>
            <a:r>
              <a:rPr lang="en-US" sz="1200" b="1" dirty="0" err="1">
                <a:solidFill>
                  <a:srgbClr val="FFFF00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Pusat</a:t>
            </a:r>
            <a:r>
              <a:rPr lang="en-US" sz="1200" b="1" dirty="0">
                <a:solidFill>
                  <a:srgbClr val="FFFF00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 di  BPK/PMS</a:t>
            </a:r>
            <a:endParaRPr lang="en-US" sz="1100" b="1" dirty="0">
              <a:solidFill>
                <a:srgbClr val="FFFF00"/>
              </a:solidFill>
              <a:latin typeface="Century Gothic" panose="020B0502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22" name="Round Diagonal Corner Rectangle 21"/>
          <p:cNvSpPr/>
          <p:nvPr/>
        </p:nvSpPr>
        <p:spPr>
          <a:xfrm>
            <a:off x="4343400" y="895349"/>
            <a:ext cx="3962400" cy="306467"/>
          </a:xfrm>
          <a:prstGeom prst="round2Diag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algn="ctr"/>
            <a:r>
              <a:rPr lang="en-US" sz="1200" b="1" dirty="0" err="1">
                <a:solidFill>
                  <a:srgbClr val="FFFF00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Pengguna</a:t>
            </a:r>
            <a:r>
              <a:rPr lang="en-US" sz="1200" b="1" dirty="0">
                <a:solidFill>
                  <a:srgbClr val="FFFF00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  </a:t>
            </a:r>
            <a:r>
              <a:rPr lang="en-US" sz="1200" b="1" dirty="0" err="1">
                <a:solidFill>
                  <a:srgbClr val="FFFF00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Kontrak</a:t>
            </a:r>
            <a:r>
              <a:rPr lang="en-US" sz="1200" b="1" dirty="0">
                <a:solidFill>
                  <a:srgbClr val="FFFF00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 Panel </a:t>
            </a:r>
            <a:r>
              <a:rPr lang="en-US" sz="1200" b="1" dirty="0" err="1">
                <a:solidFill>
                  <a:srgbClr val="FFFF00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Berpusat</a:t>
            </a:r>
            <a:r>
              <a:rPr lang="en-US" sz="1200" b="1" dirty="0">
                <a:solidFill>
                  <a:srgbClr val="FFFF00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 di  BPK/PMS</a:t>
            </a:r>
            <a:endParaRPr lang="en-US" sz="1100" b="1" dirty="0">
              <a:solidFill>
                <a:srgbClr val="FFFF00"/>
              </a:solidFill>
              <a:latin typeface="Century Gothic" panose="020B0502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23" name="Rectangle 22"/>
          <p:cNvSpPr/>
          <p:nvPr/>
        </p:nvSpPr>
        <p:spPr>
          <a:xfrm>
            <a:off x="1363366" y="3248622"/>
            <a:ext cx="1727087" cy="1641155"/>
          </a:xfrm>
          <a:prstGeom prst="rect">
            <a:avLst/>
          </a:prstGeom>
          <a:solidFill>
            <a:schemeClr val="bg1"/>
          </a:solidFill>
          <a:ln>
            <a:solidFill>
              <a:srgbClr val="03BAFB"/>
            </a:solidFill>
          </a:ln>
          <a:effectLst>
            <a:outerShdw blurRad="50800" dist="38100" dir="2700000" algn="tl" rotWithShape="0">
              <a:prstClr val="black">
                <a:alpha val="80000"/>
              </a:prstClr>
            </a:outerShdw>
          </a:effectLst>
          <a:scene3d>
            <a:camera prst="orthographicFront"/>
            <a:lightRig rig="threePt" dir="t">
              <a:rot lat="0" lon="0" rev="600000"/>
            </a:lightRig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24" name="Rectangle 23"/>
          <p:cNvSpPr/>
          <p:nvPr/>
        </p:nvSpPr>
        <p:spPr>
          <a:xfrm>
            <a:off x="1377880" y="4643607"/>
            <a:ext cx="1727087" cy="210249"/>
          </a:xfrm>
          <a:prstGeom prst="rect">
            <a:avLst/>
          </a:prstGeom>
          <a:solidFill>
            <a:srgbClr val="0CBD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BPK/PMS</a:t>
            </a:r>
          </a:p>
        </p:txBody>
      </p:sp>
      <p:sp>
        <p:nvSpPr>
          <p:cNvPr id="25" name="Round Diagonal Corner Rectangle 24"/>
          <p:cNvSpPr/>
          <p:nvPr/>
        </p:nvSpPr>
        <p:spPr>
          <a:xfrm>
            <a:off x="1478157" y="3327822"/>
            <a:ext cx="1604094" cy="510778"/>
          </a:xfrm>
          <a:prstGeom prst="round2Diag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algn="r"/>
            <a:r>
              <a:rPr lang="en-US" sz="1200" b="1" dirty="0" err="1">
                <a:solidFill>
                  <a:schemeClr val="bg1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Pelulus</a:t>
            </a:r>
            <a:r>
              <a:rPr lang="en-US" sz="1200" b="1" dirty="0">
                <a:solidFill>
                  <a:schemeClr val="bg1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 </a:t>
            </a:r>
            <a:r>
              <a:rPr lang="en-US" sz="1200" b="1" dirty="0" err="1">
                <a:solidFill>
                  <a:schemeClr val="bg1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Pekeliling</a:t>
            </a:r>
            <a:r>
              <a:rPr lang="en-US" sz="1200" b="1" dirty="0">
                <a:solidFill>
                  <a:schemeClr val="bg1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 </a:t>
            </a:r>
            <a:r>
              <a:rPr lang="en-US" sz="1200" b="1" dirty="0" err="1">
                <a:solidFill>
                  <a:schemeClr val="bg1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Kontrak</a:t>
            </a:r>
            <a:r>
              <a:rPr lang="en-US" sz="1200" b="1" dirty="0">
                <a:solidFill>
                  <a:schemeClr val="bg1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 </a:t>
            </a:r>
            <a:r>
              <a:rPr lang="en-US" sz="1200" b="1" dirty="0" err="1">
                <a:solidFill>
                  <a:schemeClr val="bg1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Pusat</a:t>
            </a:r>
            <a:endParaRPr lang="en-US" sz="1200" b="1" dirty="0">
              <a:solidFill>
                <a:schemeClr val="bg1"/>
              </a:solidFill>
              <a:latin typeface="Century Gothic" panose="020B0502020202020204" pitchFamily="34" charset="0"/>
              <a:cs typeface="helvetica" panose="020B0604020202020204" pitchFamily="34" charset="0"/>
            </a:endParaRPr>
          </a:p>
        </p:txBody>
      </p:sp>
      <p:pic>
        <p:nvPicPr>
          <p:cNvPr id="26" name="Picture 25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434249" y="3969934"/>
            <a:ext cx="611174" cy="669780"/>
          </a:xfrm>
          <a:prstGeom prst="rect">
            <a:avLst/>
          </a:prstGeom>
        </p:spPr>
      </p:pic>
      <p:sp>
        <p:nvSpPr>
          <p:cNvPr id="28" name="Rectangle 27"/>
          <p:cNvSpPr/>
          <p:nvPr/>
        </p:nvSpPr>
        <p:spPr>
          <a:xfrm>
            <a:off x="6527713" y="3008999"/>
            <a:ext cx="1727087" cy="210249"/>
          </a:xfrm>
          <a:prstGeom prst="rect">
            <a:avLst/>
          </a:prstGeom>
          <a:solidFill>
            <a:srgbClr val="0CBD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>
                <a:solidFill>
                  <a:schemeClr val="tx1"/>
                </a:solidFill>
              </a:rPr>
              <a:t>BPK/PMS</a:t>
            </a:r>
          </a:p>
        </p:txBody>
      </p:sp>
    </p:spTree>
    <p:extLst>
      <p:ext uri="{BB962C8B-B14F-4D97-AF65-F5344CB8AC3E}">
        <p14:creationId xmlns:p14="http://schemas.microsoft.com/office/powerpoint/2010/main" val="2008491"/>
      </p:ext>
    </p:extLst>
  </p:cSld>
  <p:clrMapOvr>
    <a:masterClrMapping/>
  </p:clrMapOvr>
  <p:transition spd="slow">
    <p:push dir="u"/>
  </p:transition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le 1"/>
          <p:cNvSpPr txBox="1">
            <a:spLocks/>
          </p:cNvSpPr>
          <p:nvPr/>
        </p:nvSpPr>
        <p:spPr>
          <a:xfrm>
            <a:off x="228600" y="67658"/>
            <a:ext cx="8670847" cy="406241"/>
          </a:xfrm>
          <a:prstGeom prst="rect">
            <a:avLst/>
          </a:prstGeom>
        </p:spPr>
        <p:txBody>
          <a:bodyPr vert="horz" lIns="68580" tIns="34290" rIns="68580" bIns="34290" rtlCol="0" anchor="t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500" b="1" dirty="0" err="1">
                <a:latin typeface="Century Gothic" panose="020B0502020202020204" pitchFamily="34" charset="0"/>
                <a:ea typeface="Arial Unicode MS" panose="020B0604020202020204" pitchFamily="34" charset="-128"/>
                <a:cs typeface="helvetica" panose="020B0604020202020204" pitchFamily="34" charset="0"/>
              </a:rPr>
              <a:t>Aliran</a:t>
            </a:r>
            <a:r>
              <a:rPr lang="en-US" sz="1500" b="1" dirty="0">
                <a:latin typeface="Century Gothic" panose="020B0502020202020204" pitchFamily="34" charset="0"/>
                <a:ea typeface="Arial Unicode MS" panose="020B0604020202020204" pitchFamily="34" charset="-128"/>
                <a:cs typeface="helvetica" panose="020B0604020202020204" pitchFamily="34" charset="0"/>
              </a:rPr>
              <a:t> Proses – </a:t>
            </a:r>
            <a:r>
              <a:rPr lang="en-US" sz="1500" b="1" dirty="0" err="1">
                <a:latin typeface="Century Gothic" panose="020B0502020202020204" pitchFamily="34" charset="0"/>
                <a:ea typeface="Arial Unicode MS" panose="020B0604020202020204" pitchFamily="34" charset="-128"/>
                <a:cs typeface="helvetica" panose="020B0604020202020204" pitchFamily="34" charset="0"/>
              </a:rPr>
              <a:t>Pindaan</a:t>
            </a:r>
            <a:r>
              <a:rPr lang="en-US" sz="1500" b="1" dirty="0">
                <a:latin typeface="Century Gothic" panose="020B0502020202020204" pitchFamily="34" charset="0"/>
                <a:ea typeface="Arial Unicode MS" panose="020B0604020202020204" pitchFamily="34" charset="-128"/>
                <a:cs typeface="helvetica" panose="020B0604020202020204" pitchFamily="34" charset="0"/>
              </a:rPr>
              <a:t> </a:t>
            </a:r>
            <a:r>
              <a:rPr lang="en-US" sz="1500" b="1" dirty="0" err="1">
                <a:latin typeface="Century Gothic" panose="020B0502020202020204" pitchFamily="34" charset="0"/>
                <a:ea typeface="Arial Unicode MS" panose="020B0604020202020204" pitchFamily="34" charset="-128"/>
                <a:cs typeface="helvetica" panose="020B0604020202020204" pitchFamily="34" charset="0"/>
              </a:rPr>
              <a:t>Tanpa</a:t>
            </a:r>
            <a:r>
              <a:rPr lang="en-US" sz="1500" b="1" dirty="0">
                <a:latin typeface="Century Gothic" panose="020B0502020202020204" pitchFamily="34" charset="0"/>
                <a:ea typeface="Arial Unicode MS" panose="020B0604020202020204" pitchFamily="34" charset="-128"/>
                <a:cs typeface="helvetica" panose="020B0604020202020204" pitchFamily="34" charset="0"/>
              </a:rPr>
              <a:t> </a:t>
            </a:r>
            <a:r>
              <a:rPr lang="en-US" sz="1500" b="1" dirty="0" err="1">
                <a:latin typeface="Century Gothic" panose="020B0502020202020204" pitchFamily="34" charset="0"/>
                <a:ea typeface="Arial Unicode MS" panose="020B0604020202020204" pitchFamily="34" charset="-128"/>
                <a:cs typeface="helvetica" panose="020B0604020202020204" pitchFamily="34" charset="0"/>
              </a:rPr>
              <a:t>Kontrak</a:t>
            </a:r>
            <a:r>
              <a:rPr lang="en-US" sz="1500" b="1" dirty="0">
                <a:latin typeface="Century Gothic" panose="020B0502020202020204" pitchFamily="34" charset="0"/>
                <a:ea typeface="Arial Unicode MS" panose="020B0604020202020204" pitchFamily="34" charset="-128"/>
                <a:cs typeface="helvetica" panose="020B0604020202020204" pitchFamily="34" charset="0"/>
              </a:rPr>
              <a:t> </a:t>
            </a:r>
            <a:r>
              <a:rPr lang="en-US" sz="1500" b="1" dirty="0" err="1">
                <a:latin typeface="Century Gothic" panose="020B0502020202020204" pitchFamily="34" charset="0"/>
                <a:ea typeface="Arial Unicode MS" panose="020B0604020202020204" pitchFamily="34" charset="-128"/>
                <a:cs typeface="helvetica" panose="020B0604020202020204" pitchFamily="34" charset="0"/>
              </a:rPr>
              <a:t>Tambahan</a:t>
            </a:r>
            <a:endParaRPr lang="en-US" sz="1500" b="1" dirty="0">
              <a:latin typeface="Century Gothic" panose="020B0502020202020204" pitchFamily="34" charset="0"/>
              <a:ea typeface="Arial Unicode MS" panose="020B0604020202020204" pitchFamily="34" charset="-128"/>
              <a:cs typeface="helvetica" panose="020B0604020202020204" pitchFamily="34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16617666"/>
              </p:ext>
            </p:extLst>
          </p:nvPr>
        </p:nvGraphicFramePr>
        <p:xfrm>
          <a:off x="253165" y="471875"/>
          <a:ext cx="8857627" cy="469180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91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31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070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74808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402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343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/>
                        <a:t>Bil</a:t>
                      </a:r>
                      <a:endParaRPr lang="en-MY" sz="12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/>
                        <a:t>Aktiviti</a:t>
                      </a:r>
                      <a:endParaRPr lang="en-MY" sz="12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/>
                        <a:t>Carta</a:t>
                      </a:r>
                      <a:r>
                        <a:rPr lang="en-US" sz="1200" dirty="0"/>
                        <a:t> </a:t>
                      </a:r>
                      <a:r>
                        <a:rPr lang="en-US" sz="1200" dirty="0" err="1"/>
                        <a:t>Aliran</a:t>
                      </a:r>
                      <a:endParaRPr lang="en-MY" sz="12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/>
                        <a:t>Tindakan</a:t>
                      </a:r>
                      <a:endParaRPr lang="en-MY" sz="12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/>
                        <a:t>Tanggung</a:t>
                      </a:r>
                      <a:endParaRPr lang="en-US" sz="1200" dirty="0"/>
                    </a:p>
                    <a:p>
                      <a:pPr algn="ctr"/>
                      <a:r>
                        <a:rPr lang="en-US" sz="1200" dirty="0" err="1"/>
                        <a:t>Jawab</a:t>
                      </a:r>
                      <a:endParaRPr lang="en-MY" sz="12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1287">
                <a:tc>
                  <a:txBody>
                    <a:bodyPr/>
                    <a:lstStyle/>
                    <a:p>
                      <a:r>
                        <a:rPr lang="en-US" sz="1100" dirty="0"/>
                        <a:t>1</a:t>
                      </a:r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Carian </a:t>
                      </a:r>
                      <a:r>
                        <a:rPr lang="en-US" sz="1100" dirty="0" err="1"/>
                        <a:t>Kontrak</a:t>
                      </a:r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r>
                        <a:rPr lang="en-US" sz="1100" dirty="0"/>
                        <a:t>Carian </a:t>
                      </a:r>
                      <a:r>
                        <a:rPr lang="en-US" sz="1100" dirty="0" err="1"/>
                        <a:t>kontrak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untuk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dikemas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kini</a:t>
                      </a:r>
                      <a:r>
                        <a:rPr lang="en-US" sz="1100" baseline="0" dirty="0"/>
                        <a:t>/ di </a:t>
                      </a:r>
                      <a:r>
                        <a:rPr lang="en-US" sz="1100" baseline="0" dirty="0" err="1"/>
                        <a:t>pinda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dan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pilih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kontrak</a:t>
                      </a:r>
                      <a:r>
                        <a:rPr lang="en-US" sz="1100" baseline="0" dirty="0"/>
                        <a:t> yang </a:t>
                      </a:r>
                      <a:r>
                        <a:rPr lang="en-US" sz="1100" baseline="0" dirty="0" err="1"/>
                        <a:t>berkaitan</a:t>
                      </a:r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MY" sz="1100" dirty="0" err="1"/>
                        <a:t>Pentadbir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Kontrak</a:t>
                      </a:r>
                      <a:endParaRPr lang="en-MY" sz="1100" baseline="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97436">
                <a:tc>
                  <a:txBody>
                    <a:bodyPr/>
                    <a:lstStyle/>
                    <a:p>
                      <a:r>
                        <a:rPr lang="en-MY" sz="1100" dirty="0"/>
                        <a:t>2.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err="1"/>
                        <a:t>Kemas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kini</a:t>
                      </a:r>
                      <a:r>
                        <a:rPr lang="en-US" sz="1100" dirty="0"/>
                        <a:t> / </a:t>
                      </a:r>
                      <a:r>
                        <a:rPr lang="en-US" sz="1100" dirty="0" err="1"/>
                        <a:t>Pindaan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Maklumat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Pemenuhan</a:t>
                      </a:r>
                      <a:r>
                        <a:rPr lang="en-US" sz="1100" dirty="0"/>
                        <a:t> (</a:t>
                      </a:r>
                      <a:r>
                        <a:rPr lang="en-US" sz="1100" dirty="0" err="1"/>
                        <a:t>Bekalan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dan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Perkhidmatan</a:t>
                      </a:r>
                      <a:r>
                        <a:rPr lang="en-US" sz="1100" dirty="0"/>
                        <a:t>)/</a:t>
                      </a:r>
                      <a:endParaRPr lang="en-MY" sz="1100" dirty="0"/>
                    </a:p>
                    <a:p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r>
                        <a:rPr lang="en-US" sz="1100" dirty="0" err="1"/>
                        <a:t>Kemas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kini</a:t>
                      </a:r>
                      <a:r>
                        <a:rPr lang="en-US" sz="1100" dirty="0"/>
                        <a:t>/ </a:t>
                      </a:r>
                      <a:r>
                        <a:rPr lang="en-US" sz="1100" dirty="0" err="1"/>
                        <a:t>pinda</a:t>
                      </a:r>
                      <a:r>
                        <a:rPr lang="en-US" sz="1100" dirty="0"/>
                        <a:t> 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Maklumat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Pemenuhan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berkaitan</a:t>
                      </a:r>
                      <a:endParaRPr lang="en-US" sz="1100" baseline="0" dirty="0"/>
                    </a:p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endParaRPr lang="en-US" sz="1100" baseline="0" dirty="0"/>
                    </a:p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r>
                        <a:rPr lang="en-US" sz="1100" baseline="0" dirty="0" err="1"/>
                        <a:t>Menyerahkan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Maklumat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Pemenuhan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kepada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Pelulus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untuk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kelulusan</a:t>
                      </a:r>
                      <a:r>
                        <a:rPr lang="en-US" sz="1100" baseline="0" dirty="0"/>
                        <a:t>.</a:t>
                      </a:r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MY" sz="1100" dirty="0" err="1"/>
                        <a:t>Pentadbir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Kontrak</a:t>
                      </a:r>
                      <a:endParaRPr lang="en-MY" sz="1100" baseline="0" dirty="0"/>
                    </a:p>
                    <a:p>
                      <a:pPr algn="ctr"/>
                      <a:endParaRPr lang="en-MY" sz="1100" baseline="0" dirty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MY" sz="1100" dirty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MY" sz="1100" dirty="0" err="1"/>
                        <a:t>Pentadbir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Kontrak</a:t>
                      </a:r>
                      <a:endParaRPr lang="en-MY" sz="11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277548">
                <a:tc>
                  <a:txBody>
                    <a:bodyPr/>
                    <a:lstStyle/>
                    <a:p>
                      <a:r>
                        <a:rPr lang="en-MY" sz="1100" dirty="0"/>
                        <a:t>3.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MY" sz="1100" dirty="0" err="1"/>
                        <a:t>Semakan</a:t>
                      </a:r>
                      <a:r>
                        <a:rPr lang="en-MY" sz="1100" dirty="0"/>
                        <a:t> </a:t>
                      </a:r>
                      <a:r>
                        <a:rPr lang="en-MY" sz="1100" dirty="0" err="1"/>
                        <a:t>Maklumat</a:t>
                      </a:r>
                      <a:r>
                        <a:rPr lang="en-MY" sz="1100" dirty="0"/>
                        <a:t>  </a:t>
                      </a:r>
                      <a:r>
                        <a:rPr lang="en-MY" sz="1100" dirty="0" err="1"/>
                        <a:t>Pemenuhan</a:t>
                      </a:r>
                      <a:endParaRPr lang="en-MY" sz="1100" dirty="0"/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/>
                        <a:t>(</a:t>
                      </a:r>
                      <a:r>
                        <a:rPr lang="en-US" sz="1100" dirty="0" err="1"/>
                        <a:t>Bekalan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dan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Perkhidmatan</a:t>
                      </a:r>
                      <a:r>
                        <a:rPr lang="en-US" sz="1100" dirty="0"/>
                        <a:t>)</a:t>
                      </a:r>
                      <a:r>
                        <a:rPr lang="en-MY" sz="1100" dirty="0"/>
                        <a:t> 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r>
                        <a:rPr lang="en-MY" sz="1100" dirty="0" err="1"/>
                        <a:t>Pelulus</a:t>
                      </a:r>
                      <a:r>
                        <a:rPr lang="en-MY" sz="1100" dirty="0"/>
                        <a:t> </a:t>
                      </a:r>
                      <a:r>
                        <a:rPr lang="en-MY" sz="1100" dirty="0" err="1"/>
                        <a:t>menerima</a:t>
                      </a:r>
                      <a:r>
                        <a:rPr lang="en-MY" sz="1100" dirty="0"/>
                        <a:t>  </a:t>
                      </a:r>
                      <a:r>
                        <a:rPr lang="en-MY" sz="1100" dirty="0" err="1"/>
                        <a:t>Maklumat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Pemenuhan</a:t>
                      </a:r>
                      <a:r>
                        <a:rPr lang="en-MY" sz="1100" baseline="0" dirty="0"/>
                        <a:t> (</a:t>
                      </a:r>
                      <a:r>
                        <a:rPr lang="en-MY" sz="1100" baseline="0" dirty="0" err="1"/>
                        <a:t>bekalan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dan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perkhidmatan</a:t>
                      </a:r>
                      <a:r>
                        <a:rPr lang="en-MY" sz="1100" baseline="0" dirty="0"/>
                        <a:t>) </a:t>
                      </a:r>
                      <a:r>
                        <a:rPr lang="en-MY" sz="1100" baseline="0" dirty="0" err="1"/>
                        <a:t>daripada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Pentadbir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Kontrak</a:t>
                      </a:r>
                      <a:endParaRPr lang="en-MY" sz="1100" baseline="0" dirty="0"/>
                    </a:p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endParaRPr lang="en-MY" sz="1100" baseline="0" dirty="0"/>
                    </a:p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r>
                        <a:rPr lang="en-MY" sz="1100" baseline="0" dirty="0" err="1"/>
                        <a:t>Membuat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semakan</a:t>
                      </a:r>
                      <a:r>
                        <a:rPr lang="en-MY" sz="1100" baseline="0" dirty="0"/>
                        <a:t>/</a:t>
                      </a:r>
                      <a:r>
                        <a:rPr lang="en-MY" sz="1100" baseline="0" dirty="0" err="1"/>
                        <a:t>kemas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kini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dan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mengesahkan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dirty="0" err="1"/>
                        <a:t>Maklumat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Pemenuhan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untuk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diteruskan</a:t>
                      </a:r>
                      <a:r>
                        <a:rPr lang="en-MY" sz="1100" baseline="0" dirty="0"/>
                        <a:t> proses </a:t>
                      </a:r>
                      <a:r>
                        <a:rPr lang="en-MY" sz="1100" baseline="0" dirty="0" err="1"/>
                        <a:t>pemenuhan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bekalan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dan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perkhidmatan</a:t>
                      </a:r>
                      <a:r>
                        <a:rPr lang="en-MY" sz="1100" baseline="0" dirty="0"/>
                        <a:t> (</a:t>
                      </a:r>
                      <a:r>
                        <a:rPr lang="en-MY" sz="1100" baseline="0" dirty="0" err="1"/>
                        <a:t>pengeluaran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pesanan</a:t>
                      </a:r>
                      <a:r>
                        <a:rPr lang="en-MY" sz="1100" baseline="0" dirty="0"/>
                        <a:t>)</a:t>
                      </a:r>
                    </a:p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MY" sz="1100" dirty="0" err="1"/>
                        <a:t>Pelulus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Kontrak</a:t>
                      </a:r>
                      <a:endParaRPr lang="en-MY" sz="11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697915">
                <a:tc>
                  <a:txBody>
                    <a:bodyPr/>
                    <a:lstStyle/>
                    <a:p>
                      <a:r>
                        <a:rPr lang="en-MY" sz="1100" dirty="0"/>
                        <a:t>4.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MY" sz="1100" dirty="0"/>
                        <a:t>Proses </a:t>
                      </a:r>
                      <a:r>
                        <a:rPr lang="en-MY" sz="1100" dirty="0" err="1"/>
                        <a:t>Pemenuhan</a:t>
                      </a:r>
                      <a:r>
                        <a:rPr lang="en-MY" sz="1100" dirty="0"/>
                        <a:t> – </a:t>
                      </a:r>
                      <a:r>
                        <a:rPr lang="en-MY" sz="1100" i="1" dirty="0"/>
                        <a:t>Fulfilment </a:t>
                      </a:r>
                      <a:r>
                        <a:rPr lang="en-US" sz="1100" dirty="0"/>
                        <a:t>(</a:t>
                      </a:r>
                      <a:r>
                        <a:rPr lang="en-US" sz="1100" dirty="0" err="1"/>
                        <a:t>Bekalan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dan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Perkhidmatan</a:t>
                      </a:r>
                      <a:r>
                        <a:rPr lang="en-US" sz="1100" dirty="0"/>
                        <a:t>)</a:t>
                      </a:r>
                      <a:r>
                        <a:rPr lang="en-MY" sz="1100" dirty="0"/>
                        <a:t>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r>
                        <a:rPr lang="en-MY" sz="1100" dirty="0" err="1"/>
                        <a:t>Menyediakan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Pesanan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Kontrak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berdasarkan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Maklumat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Pemenuhan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terkini</a:t>
                      </a:r>
                      <a:r>
                        <a:rPr lang="en-MY" sz="1100" baseline="0" dirty="0"/>
                        <a:t> yang </a:t>
                      </a:r>
                      <a:r>
                        <a:rPr lang="en-MY" sz="1100" baseline="0" dirty="0" err="1"/>
                        <a:t>disediakan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oleh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Pentadbir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Kontrak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dan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Pelulus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Kontrak</a:t>
                      </a:r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MY" sz="1100" dirty="0" err="1"/>
                        <a:t>Peminta</a:t>
                      </a:r>
                      <a:endParaRPr lang="en-MY" sz="11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cxnSp>
        <p:nvCxnSpPr>
          <p:cNvPr id="19" name="Straight Arrow Connector 18"/>
          <p:cNvCxnSpPr>
            <a:endCxn id="21" idx="0"/>
          </p:cNvCxnSpPr>
          <p:nvPr/>
        </p:nvCxnSpPr>
        <p:spPr>
          <a:xfrm>
            <a:off x="2894141" y="1369518"/>
            <a:ext cx="5159" cy="387032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>
            <a:stCxn id="21" idx="2"/>
            <a:endCxn id="32" idx="0"/>
          </p:cNvCxnSpPr>
          <p:nvPr/>
        </p:nvCxnSpPr>
        <p:spPr>
          <a:xfrm flipH="1">
            <a:off x="2898270" y="2330569"/>
            <a:ext cx="1030" cy="350714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/>
          <p:cNvSpPr/>
          <p:nvPr/>
        </p:nvSpPr>
        <p:spPr>
          <a:xfrm>
            <a:off x="2117847" y="1756550"/>
            <a:ext cx="1562906" cy="5740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1200" dirty="0" err="1">
                <a:solidFill>
                  <a:prstClr val="white"/>
                </a:solidFill>
              </a:rPr>
              <a:t>Kemas</a:t>
            </a:r>
            <a:r>
              <a:rPr lang="en-US" sz="1200" dirty="0">
                <a:solidFill>
                  <a:prstClr val="white"/>
                </a:solidFill>
              </a:rPr>
              <a:t> </a:t>
            </a:r>
            <a:r>
              <a:rPr lang="en-US" sz="1200" dirty="0" err="1">
                <a:solidFill>
                  <a:prstClr val="white"/>
                </a:solidFill>
              </a:rPr>
              <a:t>kini</a:t>
            </a:r>
            <a:r>
              <a:rPr lang="en-US" sz="1200" dirty="0">
                <a:solidFill>
                  <a:prstClr val="white"/>
                </a:solidFill>
              </a:rPr>
              <a:t>/ </a:t>
            </a:r>
            <a:r>
              <a:rPr lang="en-US" sz="1200" dirty="0" err="1">
                <a:solidFill>
                  <a:prstClr val="white"/>
                </a:solidFill>
              </a:rPr>
              <a:t>Pindaan</a:t>
            </a:r>
            <a:r>
              <a:rPr lang="en-US" sz="1200" dirty="0">
                <a:solidFill>
                  <a:prstClr val="white"/>
                </a:solidFill>
              </a:rPr>
              <a:t> </a:t>
            </a:r>
            <a:r>
              <a:rPr lang="en-US" sz="1200" dirty="0" err="1">
                <a:solidFill>
                  <a:prstClr val="white"/>
                </a:solidFill>
              </a:rPr>
              <a:t>Maklumat</a:t>
            </a:r>
            <a:r>
              <a:rPr lang="en-US" sz="1200" dirty="0">
                <a:solidFill>
                  <a:prstClr val="white"/>
                </a:solidFill>
              </a:rPr>
              <a:t> </a:t>
            </a:r>
            <a:r>
              <a:rPr lang="en-US" sz="1200" dirty="0" err="1">
                <a:solidFill>
                  <a:prstClr val="white"/>
                </a:solidFill>
              </a:rPr>
              <a:t>Pemenuhan</a:t>
            </a:r>
            <a:endParaRPr lang="en-MY" sz="1200" dirty="0">
              <a:solidFill>
                <a:prstClr val="white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1985566" y="2681284"/>
            <a:ext cx="1825408" cy="3838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1200" dirty="0" err="1">
                <a:solidFill>
                  <a:prstClr val="white"/>
                </a:solidFill>
              </a:rPr>
              <a:t>Semakan</a:t>
            </a:r>
            <a:r>
              <a:rPr lang="en-US" sz="1200" dirty="0">
                <a:solidFill>
                  <a:prstClr val="white"/>
                </a:solidFill>
              </a:rPr>
              <a:t> </a:t>
            </a:r>
            <a:r>
              <a:rPr lang="en-US" sz="1200" dirty="0" err="1">
                <a:solidFill>
                  <a:prstClr val="white"/>
                </a:solidFill>
              </a:rPr>
              <a:t>Maklumat</a:t>
            </a:r>
            <a:r>
              <a:rPr lang="en-US" sz="1200" dirty="0">
                <a:solidFill>
                  <a:prstClr val="white"/>
                </a:solidFill>
              </a:rPr>
              <a:t> </a:t>
            </a:r>
            <a:r>
              <a:rPr lang="en-US" sz="1200" dirty="0" err="1">
                <a:solidFill>
                  <a:prstClr val="white"/>
                </a:solidFill>
              </a:rPr>
              <a:t>Pemenuhan</a:t>
            </a:r>
            <a:endParaRPr lang="en-MY" sz="1200" dirty="0">
              <a:solidFill>
                <a:prstClr val="white"/>
              </a:solidFill>
            </a:endParaRPr>
          </a:p>
        </p:txBody>
      </p:sp>
      <p:sp>
        <p:nvSpPr>
          <p:cNvPr id="45" name="Diamond 44"/>
          <p:cNvSpPr/>
          <p:nvPr/>
        </p:nvSpPr>
        <p:spPr>
          <a:xfrm>
            <a:off x="2034934" y="3301027"/>
            <a:ext cx="1718513" cy="439343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1200" dirty="0">
                <a:solidFill>
                  <a:prstClr val="white"/>
                </a:solidFill>
              </a:rPr>
              <a:t>Lulus?</a:t>
            </a:r>
            <a:endParaRPr lang="en-MY" sz="1200" dirty="0">
              <a:solidFill>
                <a:prstClr val="white"/>
              </a:solidFill>
            </a:endParaRPr>
          </a:p>
        </p:txBody>
      </p:sp>
      <p:sp>
        <p:nvSpPr>
          <p:cNvPr id="66" name="Pentagon 65"/>
          <p:cNvSpPr/>
          <p:nvPr/>
        </p:nvSpPr>
        <p:spPr>
          <a:xfrm rot="5400000">
            <a:off x="2690701" y="3638410"/>
            <a:ext cx="406879" cy="1371601"/>
          </a:xfrm>
          <a:prstGeom prst="homePlat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endParaRPr lang="en-US" sz="1100" dirty="0">
              <a:latin typeface="Century Gothic" panose="020B0502020202020204" pitchFamily="34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2467158" y="4120771"/>
            <a:ext cx="958745" cy="253916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sz="1200" dirty="0" err="1">
                <a:solidFill>
                  <a:schemeClr val="bg1"/>
                </a:solidFill>
              </a:rPr>
              <a:t>Pemenuhan</a:t>
            </a:r>
            <a:endParaRPr lang="en-US" sz="1200" dirty="0">
              <a:solidFill>
                <a:schemeClr val="bg1"/>
              </a:solidFill>
            </a:endParaRPr>
          </a:p>
        </p:txBody>
      </p:sp>
      <p:cxnSp>
        <p:nvCxnSpPr>
          <p:cNvPr id="68" name="Straight Arrow Connector 67"/>
          <p:cNvCxnSpPr>
            <a:stCxn id="45" idx="2"/>
            <a:endCxn id="66" idx="1"/>
          </p:cNvCxnSpPr>
          <p:nvPr/>
        </p:nvCxnSpPr>
        <p:spPr>
          <a:xfrm flipH="1">
            <a:off x="2894140" y="3740370"/>
            <a:ext cx="51" cy="380401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Arrow Connector 70"/>
          <p:cNvCxnSpPr>
            <a:stCxn id="32" idx="2"/>
            <a:endCxn id="45" idx="0"/>
          </p:cNvCxnSpPr>
          <p:nvPr/>
        </p:nvCxnSpPr>
        <p:spPr>
          <a:xfrm flipH="1">
            <a:off x="2894190" y="3065169"/>
            <a:ext cx="4080" cy="235858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3513304" y="3197152"/>
            <a:ext cx="480285" cy="2077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sz="900" b="1" dirty="0" err="1">
                <a:solidFill>
                  <a:schemeClr val="tx1"/>
                </a:solidFill>
              </a:rPr>
              <a:t>Tidak</a:t>
            </a:r>
            <a:endParaRPr lang="en-US" sz="900" b="1" dirty="0">
              <a:solidFill>
                <a:schemeClr val="tx1"/>
              </a:solidFill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2946531" y="3777799"/>
            <a:ext cx="595136" cy="2077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sz="900" b="1" dirty="0" err="1">
                <a:solidFill>
                  <a:schemeClr val="tx1"/>
                </a:solidFill>
              </a:rPr>
              <a:t>Ya</a:t>
            </a:r>
            <a:endParaRPr lang="en-US" sz="900" b="1" dirty="0">
              <a:solidFill>
                <a:schemeClr val="tx1"/>
              </a:solidFill>
            </a:endParaRPr>
          </a:p>
        </p:txBody>
      </p:sp>
      <p:cxnSp>
        <p:nvCxnSpPr>
          <p:cNvPr id="30" name="Elbow Connector 29"/>
          <p:cNvCxnSpPr>
            <a:stCxn id="45" idx="3"/>
            <a:endCxn id="21" idx="3"/>
          </p:cNvCxnSpPr>
          <p:nvPr/>
        </p:nvCxnSpPr>
        <p:spPr>
          <a:xfrm flipH="1" flipV="1">
            <a:off x="3680753" y="2043559"/>
            <a:ext cx="72694" cy="1477139"/>
          </a:xfrm>
          <a:prstGeom prst="bentConnector3">
            <a:avLst>
              <a:gd name="adj1" fmla="val -235852"/>
            </a:avLst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/>
          <p:cNvSpPr/>
          <p:nvPr/>
        </p:nvSpPr>
        <p:spPr>
          <a:xfrm>
            <a:off x="1957193" y="985633"/>
            <a:ext cx="1825408" cy="3838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1200" dirty="0">
                <a:solidFill>
                  <a:prstClr val="white"/>
                </a:solidFill>
              </a:rPr>
              <a:t>Carian </a:t>
            </a:r>
            <a:r>
              <a:rPr lang="en-US" sz="1200" dirty="0" err="1">
                <a:solidFill>
                  <a:prstClr val="white"/>
                </a:solidFill>
              </a:rPr>
              <a:t>kontrak</a:t>
            </a:r>
            <a:endParaRPr lang="en-MY" sz="12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4935637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Shape 221"/>
          <p:cNvSpPr txBox="1">
            <a:spLocks noGrp="1"/>
          </p:cNvSpPr>
          <p:nvPr>
            <p:ph type="ctrTitle"/>
          </p:nvPr>
        </p:nvSpPr>
        <p:spPr>
          <a:xfrm>
            <a:off x="-76200" y="3181350"/>
            <a:ext cx="5791200" cy="1524000"/>
          </a:xfrm>
          <a:prstGeom prst="rect">
            <a:avLst/>
          </a:prstGeom>
        </p:spPr>
        <p:txBody>
          <a:bodyPr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br>
              <a:rPr lang="en" sz="3600" dirty="0">
                <a:latin typeface="+mn-lt"/>
              </a:rPr>
            </a:br>
            <a:br>
              <a:rPr lang="en" sz="3600" dirty="0">
                <a:latin typeface="+mn-lt"/>
              </a:rPr>
            </a:br>
            <a:r>
              <a:rPr lang="en" sz="3600" dirty="0">
                <a:latin typeface="+mn-lt"/>
              </a:rPr>
              <a:t>5(b)</a:t>
            </a:r>
            <a:r>
              <a:rPr lang="en" sz="3200" dirty="0">
                <a:latin typeface="+mn-lt"/>
              </a:rPr>
              <a:t>.Pindaan Dengan Kontrak Tambahan</a:t>
            </a:r>
            <a:br>
              <a:rPr lang="en" sz="4000" dirty="0">
                <a:latin typeface="+mn-lt"/>
              </a:rPr>
            </a:br>
            <a:endParaRPr sz="3200" dirty="0">
              <a:latin typeface="+mn-lt"/>
            </a:endParaRPr>
          </a:p>
        </p:txBody>
      </p:sp>
      <p:sp>
        <p:nvSpPr>
          <p:cNvPr id="223" name="Shape 223"/>
          <p:cNvSpPr txBox="1">
            <a:spLocks noGrp="1"/>
          </p:cNvSpPr>
          <p:nvPr>
            <p:ph type="sldNum" idx="12"/>
          </p:nvPr>
        </p:nvSpPr>
        <p:spPr>
          <a:xfrm>
            <a:off x="7618000" y="4636500"/>
            <a:ext cx="1487400" cy="315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61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289979451"/>
      </p:ext>
    </p:extLst>
  </p:cSld>
  <p:clrMapOvr>
    <a:masterClrMapping/>
  </p:clrMapOvr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62</a:t>
            </a:fld>
            <a:endParaRPr lang="en"/>
          </a:p>
        </p:txBody>
      </p:sp>
      <p:sp>
        <p:nvSpPr>
          <p:cNvPr id="3" name="Rectangle 2"/>
          <p:cNvSpPr/>
          <p:nvPr/>
        </p:nvSpPr>
        <p:spPr>
          <a:xfrm>
            <a:off x="1371600" y="148086"/>
            <a:ext cx="7467600" cy="381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>
                <a:solidFill>
                  <a:schemeClr val="tx1"/>
                </a:solidFill>
                <a:ea typeface="Roboto Condensed" panose="020B0604020202020204" charset="0"/>
              </a:rPr>
              <a:t>Pindaan</a:t>
            </a:r>
            <a:r>
              <a:rPr lang="en-US" sz="20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ea typeface="Roboto Condensed" panose="020B0604020202020204" charset="0"/>
              </a:rPr>
              <a:t>Dengan</a:t>
            </a:r>
            <a:r>
              <a:rPr lang="en-US" sz="20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ea typeface="Roboto Condensed" panose="020B0604020202020204" charset="0"/>
              </a:rPr>
              <a:t>Kontrak</a:t>
            </a:r>
            <a:r>
              <a:rPr lang="en-US" sz="20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ea typeface="Roboto Condensed" panose="020B0604020202020204" charset="0"/>
              </a:rPr>
              <a:t>Tambahan</a:t>
            </a:r>
            <a:endParaRPr lang="en-US" sz="2000" dirty="0">
              <a:solidFill>
                <a:schemeClr val="tx1"/>
              </a:solidFill>
              <a:ea typeface="Roboto Condensed" panose="020B0604020202020204" charset="0"/>
            </a:endParaRP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800972098"/>
              </p:ext>
            </p:extLst>
          </p:nvPr>
        </p:nvGraphicFramePr>
        <p:xfrm>
          <a:off x="1066800" y="895350"/>
          <a:ext cx="6934199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113402919"/>
      </p:ext>
    </p:extLst>
  </p:cSld>
  <p:clrMapOvr>
    <a:masterClrMapping/>
  </p:clrMapOvr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63</a:t>
            </a:fld>
            <a:endParaRPr lang="en"/>
          </a:p>
        </p:txBody>
      </p:sp>
      <p:sp>
        <p:nvSpPr>
          <p:cNvPr id="3" name="Rectangle 2"/>
          <p:cNvSpPr/>
          <p:nvPr/>
        </p:nvSpPr>
        <p:spPr>
          <a:xfrm>
            <a:off x="1371600" y="209550"/>
            <a:ext cx="7467600" cy="381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>
                <a:solidFill>
                  <a:schemeClr val="tx1"/>
                </a:solidFill>
                <a:ea typeface="Roboto Condensed" panose="020B0604020202020204" charset="0"/>
              </a:rPr>
              <a:t>Pindaan</a:t>
            </a:r>
            <a:r>
              <a:rPr lang="en-US" sz="20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ea typeface="Roboto Condensed" panose="020B0604020202020204" charset="0"/>
              </a:rPr>
              <a:t>Dengan</a:t>
            </a:r>
            <a:r>
              <a:rPr lang="en-US" sz="20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ea typeface="Roboto Condensed" panose="020B0604020202020204" charset="0"/>
              </a:rPr>
              <a:t>Kontrak</a:t>
            </a:r>
            <a:r>
              <a:rPr lang="en-US" sz="20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ea typeface="Roboto Condensed" panose="020B0604020202020204" charset="0"/>
              </a:rPr>
              <a:t>Tambahan</a:t>
            </a:r>
            <a:endParaRPr lang="en-US" sz="2000" dirty="0">
              <a:solidFill>
                <a:schemeClr val="tx1"/>
              </a:solidFill>
              <a:ea typeface="Roboto Condensed" panose="020B0604020202020204" charset="0"/>
            </a:endParaRPr>
          </a:p>
        </p:txBody>
      </p:sp>
      <p:graphicFrame>
        <p:nvGraphicFramePr>
          <p:cNvPr id="6" name="Diagram 5"/>
          <p:cNvGraphicFramePr/>
          <p:nvPr>
            <p:extLst>
              <p:ext uri="{D42A27DB-BD31-4B8C-83A1-F6EECF244321}">
                <p14:modId xmlns:p14="http://schemas.microsoft.com/office/powerpoint/2010/main" val="1322239062"/>
              </p:ext>
            </p:extLst>
          </p:nvPr>
        </p:nvGraphicFramePr>
        <p:xfrm>
          <a:off x="1066800" y="895350"/>
          <a:ext cx="6934199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4269046887"/>
      </p:ext>
    </p:extLst>
  </p:cSld>
  <p:clrMapOvr>
    <a:masterClrMapping/>
  </p:clrMapOvr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le 1"/>
          <p:cNvSpPr txBox="1">
            <a:spLocks/>
          </p:cNvSpPr>
          <p:nvPr/>
        </p:nvSpPr>
        <p:spPr>
          <a:xfrm>
            <a:off x="304800" y="133350"/>
            <a:ext cx="8670847" cy="406241"/>
          </a:xfrm>
          <a:prstGeom prst="rect">
            <a:avLst/>
          </a:prstGeom>
        </p:spPr>
        <p:txBody>
          <a:bodyPr vert="horz" lIns="68580" tIns="34290" rIns="68580" bIns="34290" rtlCol="0" anchor="t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500" b="1" dirty="0" err="1">
                <a:latin typeface="Century Gothic" panose="020B0502020202020204" pitchFamily="34" charset="0"/>
                <a:ea typeface="Arial Unicode MS" panose="020B0604020202020204" pitchFamily="34" charset="-128"/>
                <a:cs typeface="helvetica" panose="020B0604020202020204" pitchFamily="34" charset="0"/>
              </a:rPr>
              <a:t>Aliran</a:t>
            </a:r>
            <a:r>
              <a:rPr lang="en-US" sz="1500" b="1" dirty="0">
                <a:latin typeface="Century Gothic" panose="020B0502020202020204" pitchFamily="34" charset="0"/>
                <a:ea typeface="Arial Unicode MS" panose="020B0604020202020204" pitchFamily="34" charset="-128"/>
                <a:cs typeface="helvetica" panose="020B0604020202020204" pitchFamily="34" charset="0"/>
              </a:rPr>
              <a:t> Proses – </a:t>
            </a:r>
            <a:r>
              <a:rPr lang="en-US" sz="1500" b="1" dirty="0" err="1">
                <a:latin typeface="Century Gothic" panose="020B0502020202020204" pitchFamily="34" charset="0"/>
                <a:ea typeface="Arial Unicode MS" panose="020B0604020202020204" pitchFamily="34" charset="-128"/>
                <a:cs typeface="helvetica" panose="020B0604020202020204" pitchFamily="34" charset="0"/>
              </a:rPr>
              <a:t>Pindaan</a:t>
            </a:r>
            <a:r>
              <a:rPr lang="en-US" sz="1500" b="1" dirty="0">
                <a:latin typeface="Century Gothic" panose="020B0502020202020204" pitchFamily="34" charset="0"/>
                <a:ea typeface="Arial Unicode MS" panose="020B0604020202020204" pitchFamily="34" charset="-128"/>
                <a:cs typeface="helvetica" panose="020B0604020202020204" pitchFamily="34" charset="0"/>
              </a:rPr>
              <a:t> </a:t>
            </a:r>
            <a:r>
              <a:rPr lang="en-US" sz="1500" b="1" dirty="0" err="1">
                <a:latin typeface="Century Gothic" panose="020B0502020202020204" pitchFamily="34" charset="0"/>
                <a:ea typeface="Arial Unicode MS" panose="020B0604020202020204" pitchFamily="34" charset="-128"/>
                <a:cs typeface="helvetica" panose="020B0604020202020204" pitchFamily="34" charset="0"/>
              </a:rPr>
              <a:t>Dengan</a:t>
            </a:r>
            <a:r>
              <a:rPr lang="en-US" sz="1500" b="1" dirty="0">
                <a:latin typeface="Century Gothic" panose="020B0502020202020204" pitchFamily="34" charset="0"/>
                <a:ea typeface="Arial Unicode MS" panose="020B0604020202020204" pitchFamily="34" charset="-128"/>
                <a:cs typeface="helvetica" panose="020B0604020202020204" pitchFamily="34" charset="0"/>
              </a:rPr>
              <a:t> </a:t>
            </a:r>
            <a:r>
              <a:rPr lang="en-US" sz="1500" b="1" dirty="0" err="1">
                <a:latin typeface="Century Gothic" panose="020B0502020202020204" pitchFamily="34" charset="0"/>
                <a:ea typeface="Arial Unicode MS" panose="020B0604020202020204" pitchFamily="34" charset="-128"/>
                <a:cs typeface="helvetica" panose="020B0604020202020204" pitchFamily="34" charset="0"/>
              </a:rPr>
              <a:t>Kontrak</a:t>
            </a:r>
            <a:r>
              <a:rPr lang="en-US" sz="1500" b="1" dirty="0">
                <a:latin typeface="Century Gothic" panose="020B0502020202020204" pitchFamily="34" charset="0"/>
                <a:ea typeface="Arial Unicode MS" panose="020B0604020202020204" pitchFamily="34" charset="-128"/>
                <a:cs typeface="helvetica" panose="020B0604020202020204" pitchFamily="34" charset="0"/>
              </a:rPr>
              <a:t> </a:t>
            </a:r>
            <a:r>
              <a:rPr lang="en-US" sz="1500" b="1" dirty="0" err="1">
                <a:latin typeface="Century Gothic" panose="020B0502020202020204" pitchFamily="34" charset="0"/>
                <a:ea typeface="Arial Unicode MS" panose="020B0604020202020204" pitchFamily="34" charset="-128"/>
                <a:cs typeface="helvetica" panose="020B0604020202020204" pitchFamily="34" charset="0"/>
              </a:rPr>
              <a:t>Tambahan</a:t>
            </a:r>
            <a:endParaRPr lang="en-US" sz="1500" b="1" dirty="0">
              <a:latin typeface="Century Gothic" panose="020B0502020202020204" pitchFamily="34" charset="0"/>
              <a:ea typeface="Arial Unicode MS" panose="020B0604020202020204" pitchFamily="34" charset="-128"/>
              <a:cs typeface="helvetica" panose="020B0604020202020204" pitchFamily="34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4110946957"/>
              </p:ext>
            </p:extLst>
          </p:nvPr>
        </p:nvGraphicFramePr>
        <p:xfrm>
          <a:off x="199664" y="558566"/>
          <a:ext cx="8857627" cy="457429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91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31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070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74808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402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343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/>
                        <a:t>Bil</a:t>
                      </a:r>
                      <a:endParaRPr lang="en-MY" sz="12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/>
                        <a:t>Aktiviti</a:t>
                      </a:r>
                      <a:endParaRPr lang="en-MY" sz="12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/>
                        <a:t>Carta</a:t>
                      </a:r>
                      <a:r>
                        <a:rPr lang="en-US" sz="1200" dirty="0"/>
                        <a:t> </a:t>
                      </a:r>
                      <a:r>
                        <a:rPr lang="en-US" sz="1200" dirty="0" err="1"/>
                        <a:t>Aliran</a:t>
                      </a:r>
                      <a:endParaRPr lang="en-MY" sz="12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/>
                        <a:t>Tindakan</a:t>
                      </a:r>
                      <a:endParaRPr lang="en-MY" sz="12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/>
                        <a:t>Tanggung</a:t>
                      </a:r>
                      <a:endParaRPr lang="en-US" sz="1200" dirty="0"/>
                    </a:p>
                    <a:p>
                      <a:pPr algn="ctr"/>
                      <a:r>
                        <a:rPr lang="en-US" sz="1200"/>
                        <a:t>Jawab</a:t>
                      </a:r>
                      <a:endParaRPr lang="en-MY" sz="12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6990">
                <a:tc>
                  <a:txBody>
                    <a:bodyPr/>
                    <a:lstStyle/>
                    <a:p>
                      <a:r>
                        <a:rPr lang="en-US" sz="1100" dirty="0"/>
                        <a:t>1</a:t>
                      </a:r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Carian </a:t>
                      </a:r>
                      <a:r>
                        <a:rPr lang="en-US" sz="1100" dirty="0" err="1"/>
                        <a:t>Kontrak</a:t>
                      </a:r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r>
                        <a:rPr lang="en-US" sz="1100" dirty="0"/>
                        <a:t>Carian </a:t>
                      </a:r>
                      <a:r>
                        <a:rPr lang="en-US" sz="1100" baseline="0" dirty="0" err="1"/>
                        <a:t>dan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pilih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kontrak</a:t>
                      </a:r>
                      <a:r>
                        <a:rPr lang="en-US" sz="1100" baseline="0" dirty="0"/>
                        <a:t> yang </a:t>
                      </a:r>
                      <a:r>
                        <a:rPr lang="en-US" sz="1100" baseline="0" dirty="0" err="1"/>
                        <a:t>berkaitan</a:t>
                      </a:r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MY" sz="1100" dirty="0" err="1"/>
                        <a:t>Pentadbir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Kontrak</a:t>
                      </a:r>
                      <a:endParaRPr lang="en-MY" sz="1100" baseline="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828800">
                <a:tc>
                  <a:txBody>
                    <a:bodyPr/>
                    <a:lstStyle/>
                    <a:p>
                      <a:r>
                        <a:rPr lang="en-MY" sz="1100" dirty="0"/>
                        <a:t>2.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err="1"/>
                        <a:t>Kunci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masuk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maklumat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pindaan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dan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pilih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pihak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berkuasa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melulus</a:t>
                      </a:r>
                      <a:endParaRPr lang="en-MY" sz="1100" dirty="0"/>
                    </a:p>
                    <a:p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r>
                        <a:rPr lang="en-US" sz="1100" dirty="0" err="1"/>
                        <a:t>Kunci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masuk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maklumat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pindaan</a:t>
                      </a:r>
                      <a:r>
                        <a:rPr lang="en-US" sz="1100" baseline="0" dirty="0"/>
                        <a:t> </a:t>
                      </a:r>
                    </a:p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r>
                        <a:rPr lang="en-US" sz="1100" baseline="0" dirty="0" err="1"/>
                        <a:t>Pilih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pihak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berkuasa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melulus</a:t>
                      </a:r>
                      <a:r>
                        <a:rPr lang="en-US" sz="1100" baseline="0" dirty="0"/>
                        <a:t> :</a:t>
                      </a:r>
                    </a:p>
                    <a:p>
                      <a:pPr marL="742950" marR="0" lvl="1" indent="-2857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1100" baseline="0" dirty="0" err="1"/>
                        <a:t>Kementerian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Kewangan</a:t>
                      </a:r>
                      <a:r>
                        <a:rPr lang="en-US" sz="1100" baseline="0" dirty="0"/>
                        <a:t>, </a:t>
                      </a:r>
                    </a:p>
                    <a:p>
                      <a:pPr marL="742950" marR="0" lvl="1" indent="-2857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MY" sz="1100" b="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Jawatankuasa</a:t>
                      </a:r>
                      <a:r>
                        <a:rPr lang="en-MY" sz="11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MY" sz="1100" b="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Sebut</a:t>
                      </a:r>
                      <a:r>
                        <a:rPr lang="en-MY" sz="11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MY" sz="1100" b="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Harga</a:t>
                      </a:r>
                      <a:r>
                        <a:rPr lang="en-MY" sz="11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/ </a:t>
                      </a:r>
                      <a:r>
                        <a:rPr lang="en-MY" sz="1100" b="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Lembaga</a:t>
                      </a:r>
                      <a:r>
                        <a:rPr lang="en-MY" sz="11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MY" sz="1100" b="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Perolehan</a:t>
                      </a:r>
                      <a:r>
                        <a:rPr lang="en-MY" sz="11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A / </a:t>
                      </a:r>
                      <a:r>
                        <a:rPr lang="en-MY" sz="1100" b="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Lembaga</a:t>
                      </a:r>
                      <a:r>
                        <a:rPr lang="en-MY" sz="11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MY" sz="1100" b="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Perolehan</a:t>
                      </a:r>
                      <a:r>
                        <a:rPr lang="en-MY" sz="11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B / </a:t>
                      </a:r>
                      <a:r>
                        <a:rPr lang="en-MY" sz="1100" b="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Lembaga</a:t>
                      </a:r>
                      <a:r>
                        <a:rPr lang="en-MY" sz="11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MY" sz="1100" b="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Perolehan</a:t>
                      </a:r>
                      <a:r>
                        <a:rPr lang="en-MY" sz="11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Persekutuan Sabah / </a:t>
                      </a:r>
                      <a:r>
                        <a:rPr lang="en-MY" sz="1100" b="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Lembaga</a:t>
                      </a:r>
                      <a:r>
                        <a:rPr lang="en-MY" sz="11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MY" sz="1100" b="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Perolehan</a:t>
                      </a:r>
                      <a:r>
                        <a:rPr lang="en-MY" sz="11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Persekutuan Sarawak</a:t>
                      </a:r>
                    </a:p>
                    <a:p>
                      <a:pPr marL="742950" marR="0" lvl="1" indent="-2857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MY" sz="1100" b="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Pelulus</a:t>
                      </a:r>
                      <a:r>
                        <a:rPr lang="en-MY" sz="1100" b="0" i="0" kern="1200" dirty="0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 </a:t>
                      </a:r>
                      <a:r>
                        <a:rPr lang="en-MY" sz="1100" b="0" i="0" kern="1200" dirty="0" err="1">
                          <a:solidFill>
                            <a:schemeClr val="dk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Kontrak</a:t>
                      </a:r>
                      <a:endParaRPr lang="en-US" sz="1100" baseline="0" dirty="0"/>
                    </a:p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r>
                        <a:rPr lang="en-US" sz="1100" baseline="0" dirty="0" err="1"/>
                        <a:t>Memuat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naik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surat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kelulusan</a:t>
                      </a:r>
                      <a:r>
                        <a:rPr lang="en-US" sz="1100" baseline="0" dirty="0"/>
                        <a:t> (</a:t>
                      </a:r>
                      <a:r>
                        <a:rPr lang="en-US" sz="1100" baseline="0" dirty="0" err="1"/>
                        <a:t>jika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berkaitan</a:t>
                      </a:r>
                      <a:r>
                        <a:rPr lang="en-US" sz="1100" baseline="0" dirty="0"/>
                        <a:t>)</a:t>
                      </a:r>
                    </a:p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r>
                        <a:rPr lang="en-US" sz="1100" baseline="0" dirty="0" err="1"/>
                        <a:t>Menyerahkan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butiran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pindaan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kepada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Pelulus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untuk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kelulusan</a:t>
                      </a:r>
                      <a:endParaRPr lang="en-US" sz="1100" baseline="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MY" sz="1100" dirty="0" err="1"/>
                        <a:t>Pentadbir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Kontrak</a:t>
                      </a:r>
                      <a:endParaRPr lang="en-MY" sz="1100" baseline="0" dirty="0"/>
                    </a:p>
                    <a:p>
                      <a:pPr algn="ctr"/>
                      <a:endParaRPr lang="en-MY" sz="1100" baseline="0" dirty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MY" sz="11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10340">
                <a:tc>
                  <a:txBody>
                    <a:bodyPr/>
                    <a:lstStyle/>
                    <a:p>
                      <a:r>
                        <a:rPr lang="en-MY" sz="1100" dirty="0"/>
                        <a:t>3.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MY" sz="1100" dirty="0" err="1"/>
                        <a:t>Semakan</a:t>
                      </a:r>
                      <a:r>
                        <a:rPr lang="en-MY" sz="1100" dirty="0"/>
                        <a:t> </a:t>
                      </a:r>
                      <a:r>
                        <a:rPr lang="en-US" sz="1100" dirty="0" err="1"/>
                        <a:t>maklumat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Pindaan</a:t>
                      </a:r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r>
                        <a:rPr lang="en-MY" sz="1100" dirty="0" err="1"/>
                        <a:t>Pelulus</a:t>
                      </a:r>
                      <a:r>
                        <a:rPr lang="en-MY" sz="1100" dirty="0"/>
                        <a:t> </a:t>
                      </a:r>
                      <a:r>
                        <a:rPr lang="en-MY" sz="1100" dirty="0" err="1"/>
                        <a:t>menerima</a:t>
                      </a:r>
                      <a:r>
                        <a:rPr lang="en-MY" sz="1100" dirty="0"/>
                        <a:t>  </a:t>
                      </a:r>
                      <a:r>
                        <a:rPr lang="en-MY" sz="1100" dirty="0" err="1"/>
                        <a:t>butiran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pindaan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daripada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Pentadbir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Kontrak</a:t>
                      </a:r>
                      <a:endParaRPr lang="en-MY" sz="1100" baseline="0" dirty="0"/>
                    </a:p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endParaRPr lang="en-MY" sz="1100" baseline="0" dirty="0"/>
                    </a:p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r>
                        <a:rPr lang="en-MY" sz="1100" baseline="0" dirty="0" err="1"/>
                        <a:t>Membuat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semakan</a:t>
                      </a:r>
                      <a:r>
                        <a:rPr lang="en-MY" sz="1100" baseline="0" dirty="0"/>
                        <a:t>/</a:t>
                      </a:r>
                      <a:r>
                        <a:rPr lang="en-MY" sz="1100" baseline="0" dirty="0" err="1"/>
                        <a:t>kemas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kini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dan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mengesahkan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maklumat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pindaan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untuk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diteruskan</a:t>
                      </a:r>
                      <a:r>
                        <a:rPr lang="en-MY" sz="1100" baseline="0" dirty="0"/>
                        <a:t> proses </a:t>
                      </a:r>
                      <a:r>
                        <a:rPr lang="en-MY" sz="1100" baseline="0" dirty="0" err="1"/>
                        <a:t>pemenuhan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bekalan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dan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perkhidmatan</a:t>
                      </a:r>
                      <a:r>
                        <a:rPr lang="en-MY" sz="1100" baseline="0" dirty="0"/>
                        <a:t> (</a:t>
                      </a:r>
                      <a:r>
                        <a:rPr lang="en-MY" sz="1100" baseline="0" dirty="0" err="1"/>
                        <a:t>pengeluaran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pesanan</a:t>
                      </a:r>
                      <a:r>
                        <a:rPr lang="en-MY" sz="1100" baseline="0" dirty="0"/>
                        <a:t>)</a:t>
                      </a:r>
                    </a:p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MY" sz="1100" dirty="0" err="1"/>
                        <a:t>Pelulus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Kontrak</a:t>
                      </a:r>
                      <a:endParaRPr lang="en-MY" sz="11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cxnSp>
        <p:nvCxnSpPr>
          <p:cNvPr id="19" name="Straight Arrow Connector 18"/>
          <p:cNvCxnSpPr>
            <a:stCxn id="22" idx="2"/>
            <a:endCxn id="21" idx="0"/>
          </p:cNvCxnSpPr>
          <p:nvPr/>
        </p:nvCxnSpPr>
        <p:spPr>
          <a:xfrm>
            <a:off x="2899300" y="1300656"/>
            <a:ext cx="0" cy="455893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>
            <a:stCxn id="21" idx="2"/>
            <a:endCxn id="32" idx="0"/>
          </p:cNvCxnSpPr>
          <p:nvPr/>
        </p:nvCxnSpPr>
        <p:spPr>
          <a:xfrm flipH="1">
            <a:off x="2898270" y="2565837"/>
            <a:ext cx="1030" cy="720507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>
            <a:hlinkClick r:id="rId3" action="ppaction://hlinksldjump"/>
          </p:cNvPr>
          <p:cNvSpPr/>
          <p:nvPr/>
        </p:nvSpPr>
        <p:spPr>
          <a:xfrm>
            <a:off x="2117847" y="1756549"/>
            <a:ext cx="1562906" cy="809288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1200" dirty="0" err="1">
                <a:solidFill>
                  <a:prstClr val="white"/>
                </a:solidFill>
              </a:rPr>
              <a:t>Kunci</a:t>
            </a:r>
            <a:r>
              <a:rPr lang="en-US" sz="1200" dirty="0">
                <a:solidFill>
                  <a:prstClr val="white"/>
                </a:solidFill>
              </a:rPr>
              <a:t> </a:t>
            </a:r>
            <a:r>
              <a:rPr lang="en-US" sz="1200" dirty="0" err="1">
                <a:solidFill>
                  <a:prstClr val="white"/>
                </a:solidFill>
              </a:rPr>
              <a:t>masuk</a:t>
            </a:r>
            <a:r>
              <a:rPr lang="en-US" sz="1200" dirty="0">
                <a:solidFill>
                  <a:prstClr val="white"/>
                </a:solidFill>
              </a:rPr>
              <a:t> </a:t>
            </a:r>
            <a:r>
              <a:rPr lang="en-US" sz="1200" dirty="0" err="1">
                <a:solidFill>
                  <a:prstClr val="white"/>
                </a:solidFill>
              </a:rPr>
              <a:t>maklumat</a:t>
            </a:r>
            <a:r>
              <a:rPr lang="en-US" sz="1200" dirty="0">
                <a:solidFill>
                  <a:prstClr val="white"/>
                </a:solidFill>
              </a:rPr>
              <a:t> </a:t>
            </a:r>
            <a:r>
              <a:rPr lang="en-US" sz="1200" dirty="0" err="1">
                <a:solidFill>
                  <a:prstClr val="white"/>
                </a:solidFill>
              </a:rPr>
              <a:t>pindaan</a:t>
            </a:r>
            <a:r>
              <a:rPr lang="en-US" sz="1200" dirty="0">
                <a:solidFill>
                  <a:prstClr val="white"/>
                </a:solidFill>
              </a:rPr>
              <a:t> </a:t>
            </a:r>
            <a:r>
              <a:rPr lang="en-US" sz="1200" dirty="0" err="1">
                <a:solidFill>
                  <a:prstClr val="white"/>
                </a:solidFill>
              </a:rPr>
              <a:t>dan</a:t>
            </a:r>
            <a:r>
              <a:rPr lang="en-US" sz="1200" dirty="0">
                <a:solidFill>
                  <a:prstClr val="white"/>
                </a:solidFill>
              </a:rPr>
              <a:t> </a:t>
            </a:r>
            <a:r>
              <a:rPr lang="en-US" sz="1200" dirty="0" err="1">
                <a:solidFill>
                  <a:prstClr val="white"/>
                </a:solidFill>
              </a:rPr>
              <a:t>pilih</a:t>
            </a:r>
            <a:r>
              <a:rPr lang="en-US" sz="1200" dirty="0">
                <a:solidFill>
                  <a:prstClr val="white"/>
                </a:solidFill>
              </a:rPr>
              <a:t> </a:t>
            </a:r>
            <a:r>
              <a:rPr lang="en-US" sz="1200" dirty="0" err="1">
                <a:solidFill>
                  <a:prstClr val="white"/>
                </a:solidFill>
              </a:rPr>
              <a:t>Pihak</a:t>
            </a:r>
            <a:r>
              <a:rPr lang="en-US" sz="1200" dirty="0">
                <a:solidFill>
                  <a:prstClr val="white"/>
                </a:solidFill>
              </a:rPr>
              <a:t> </a:t>
            </a:r>
            <a:r>
              <a:rPr lang="en-US" sz="1200" dirty="0" err="1">
                <a:solidFill>
                  <a:prstClr val="white"/>
                </a:solidFill>
              </a:rPr>
              <a:t>Berkuasa</a:t>
            </a:r>
            <a:r>
              <a:rPr lang="en-US" sz="1200" dirty="0">
                <a:solidFill>
                  <a:prstClr val="white"/>
                </a:solidFill>
              </a:rPr>
              <a:t> </a:t>
            </a:r>
            <a:r>
              <a:rPr lang="en-US" sz="1200" dirty="0" err="1">
                <a:solidFill>
                  <a:prstClr val="white"/>
                </a:solidFill>
              </a:rPr>
              <a:t>Melulus</a:t>
            </a:r>
            <a:endParaRPr lang="en-MY" sz="1200" dirty="0">
              <a:solidFill>
                <a:prstClr val="white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1985566" y="3286344"/>
            <a:ext cx="1825408" cy="5592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1200" dirty="0" err="1">
                <a:solidFill>
                  <a:prstClr val="white"/>
                </a:solidFill>
              </a:rPr>
              <a:t>Semakan</a:t>
            </a:r>
            <a:r>
              <a:rPr lang="en-US" sz="1200" dirty="0">
                <a:solidFill>
                  <a:prstClr val="white"/>
                </a:solidFill>
              </a:rPr>
              <a:t>/ </a:t>
            </a:r>
            <a:r>
              <a:rPr lang="en-US" sz="1200" dirty="0" err="1">
                <a:solidFill>
                  <a:prstClr val="white"/>
                </a:solidFill>
              </a:rPr>
              <a:t>kemas</a:t>
            </a:r>
            <a:r>
              <a:rPr lang="en-US" sz="1200" dirty="0">
                <a:solidFill>
                  <a:prstClr val="white"/>
                </a:solidFill>
              </a:rPr>
              <a:t> </a:t>
            </a:r>
            <a:r>
              <a:rPr lang="en-US" sz="1200" dirty="0" err="1">
                <a:solidFill>
                  <a:prstClr val="white"/>
                </a:solidFill>
              </a:rPr>
              <a:t>kini</a:t>
            </a:r>
            <a:r>
              <a:rPr lang="en-US" sz="1200" dirty="0">
                <a:solidFill>
                  <a:prstClr val="white"/>
                </a:solidFill>
              </a:rPr>
              <a:t> </a:t>
            </a:r>
            <a:r>
              <a:rPr lang="en-US" sz="1200" dirty="0" err="1">
                <a:solidFill>
                  <a:prstClr val="white"/>
                </a:solidFill>
              </a:rPr>
              <a:t>maklumat</a:t>
            </a:r>
            <a:r>
              <a:rPr lang="en-US" sz="1200" dirty="0">
                <a:solidFill>
                  <a:prstClr val="white"/>
                </a:solidFill>
              </a:rPr>
              <a:t> </a:t>
            </a:r>
            <a:r>
              <a:rPr lang="en-US" sz="1200" dirty="0" err="1">
                <a:solidFill>
                  <a:prstClr val="white"/>
                </a:solidFill>
              </a:rPr>
              <a:t>pindaan</a:t>
            </a:r>
            <a:endParaRPr lang="en-MY" sz="1200" dirty="0">
              <a:solidFill>
                <a:prstClr val="white"/>
              </a:solidFill>
            </a:endParaRPr>
          </a:p>
        </p:txBody>
      </p:sp>
      <p:sp>
        <p:nvSpPr>
          <p:cNvPr id="45" name="Diamond 44"/>
          <p:cNvSpPr/>
          <p:nvPr/>
        </p:nvSpPr>
        <p:spPr>
          <a:xfrm>
            <a:off x="2034934" y="4057795"/>
            <a:ext cx="1718513" cy="439343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1200" dirty="0">
                <a:solidFill>
                  <a:prstClr val="white"/>
                </a:solidFill>
              </a:rPr>
              <a:t>Lulus?</a:t>
            </a:r>
            <a:endParaRPr lang="en-MY" sz="1200" dirty="0">
              <a:solidFill>
                <a:prstClr val="white"/>
              </a:solidFill>
            </a:endParaRPr>
          </a:p>
        </p:txBody>
      </p:sp>
      <p:cxnSp>
        <p:nvCxnSpPr>
          <p:cNvPr id="68" name="Straight Arrow Connector 67"/>
          <p:cNvCxnSpPr>
            <a:stCxn id="45" idx="2"/>
          </p:cNvCxnSpPr>
          <p:nvPr/>
        </p:nvCxnSpPr>
        <p:spPr>
          <a:xfrm>
            <a:off x="2894191" y="4497138"/>
            <a:ext cx="8033" cy="192328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Arrow Connector 70"/>
          <p:cNvCxnSpPr>
            <a:stCxn id="32" idx="2"/>
            <a:endCxn id="45" idx="0"/>
          </p:cNvCxnSpPr>
          <p:nvPr/>
        </p:nvCxnSpPr>
        <p:spPr>
          <a:xfrm flipH="1">
            <a:off x="2894190" y="3845586"/>
            <a:ext cx="4080" cy="212208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3440610" y="3936220"/>
            <a:ext cx="480285" cy="2077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sz="900" b="1" dirty="0" err="1">
                <a:solidFill>
                  <a:schemeClr val="tx1"/>
                </a:solidFill>
              </a:rPr>
              <a:t>Tidak</a:t>
            </a:r>
            <a:endParaRPr lang="en-US" sz="900" b="1" dirty="0">
              <a:solidFill>
                <a:schemeClr val="tx1"/>
              </a:solidFill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3085617" y="4481716"/>
            <a:ext cx="595136" cy="2077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sz="900" b="1" dirty="0" err="1">
                <a:solidFill>
                  <a:schemeClr val="tx1"/>
                </a:solidFill>
              </a:rPr>
              <a:t>Ya</a:t>
            </a:r>
            <a:endParaRPr lang="en-US" sz="900" b="1" dirty="0">
              <a:solidFill>
                <a:schemeClr val="tx1"/>
              </a:solidFill>
            </a:endParaRPr>
          </a:p>
        </p:txBody>
      </p:sp>
      <p:cxnSp>
        <p:nvCxnSpPr>
          <p:cNvPr id="30" name="Elbow Connector 29"/>
          <p:cNvCxnSpPr>
            <a:stCxn id="45" idx="3"/>
            <a:endCxn id="21" idx="3"/>
          </p:cNvCxnSpPr>
          <p:nvPr/>
        </p:nvCxnSpPr>
        <p:spPr>
          <a:xfrm flipH="1" flipV="1">
            <a:off x="3680753" y="2161194"/>
            <a:ext cx="72694" cy="2116273"/>
          </a:xfrm>
          <a:prstGeom prst="bentConnector3">
            <a:avLst>
              <a:gd name="adj1" fmla="val -235852"/>
            </a:avLst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>
            <a:hlinkClick r:id="rId4" action="ppaction://hlinksldjump"/>
          </p:cNvPr>
          <p:cNvSpPr/>
          <p:nvPr/>
        </p:nvSpPr>
        <p:spPr>
          <a:xfrm>
            <a:off x="2117847" y="1025554"/>
            <a:ext cx="1562906" cy="27510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1200" dirty="0">
                <a:solidFill>
                  <a:prstClr val="white"/>
                </a:solidFill>
              </a:rPr>
              <a:t>Carian </a:t>
            </a:r>
            <a:r>
              <a:rPr lang="en-US" sz="1200" dirty="0" err="1">
                <a:solidFill>
                  <a:prstClr val="white"/>
                </a:solidFill>
              </a:rPr>
              <a:t>kontrak</a:t>
            </a:r>
            <a:endParaRPr lang="en-MY" sz="1200" dirty="0">
              <a:solidFill>
                <a:prstClr val="white"/>
              </a:solidFill>
            </a:endParaRPr>
          </a:p>
        </p:txBody>
      </p:sp>
      <p:grpSp>
        <p:nvGrpSpPr>
          <p:cNvPr id="34" name="Group 33"/>
          <p:cNvGrpSpPr/>
          <p:nvPr/>
        </p:nvGrpSpPr>
        <p:grpSpPr>
          <a:xfrm>
            <a:off x="2719919" y="4665817"/>
            <a:ext cx="360194" cy="293079"/>
            <a:chOff x="4298829" y="1292772"/>
            <a:chExt cx="825458" cy="528649"/>
          </a:xfrm>
        </p:grpSpPr>
        <p:sp>
          <p:nvSpPr>
            <p:cNvPr id="35" name="Oval 34"/>
            <p:cNvSpPr/>
            <p:nvPr/>
          </p:nvSpPr>
          <p:spPr>
            <a:xfrm>
              <a:off x="4298829" y="1292772"/>
              <a:ext cx="825458" cy="49191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4382701" y="1349535"/>
              <a:ext cx="678523" cy="471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bg1"/>
                  </a:solidFill>
                </a:rPr>
                <a:t>A</a:t>
              </a:r>
            </a:p>
          </p:txBody>
        </p:sp>
      </p:grpSp>
      <p:sp>
        <p:nvSpPr>
          <p:cNvPr id="20" name="5-Point Star 19"/>
          <p:cNvSpPr/>
          <p:nvPr/>
        </p:nvSpPr>
        <p:spPr>
          <a:xfrm>
            <a:off x="2118404" y="1006615"/>
            <a:ext cx="164892" cy="156490"/>
          </a:xfrm>
          <a:prstGeom prst="star5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3" name="5-Point Star 22"/>
          <p:cNvSpPr/>
          <p:nvPr/>
        </p:nvSpPr>
        <p:spPr>
          <a:xfrm>
            <a:off x="2117847" y="1756549"/>
            <a:ext cx="164892" cy="156490"/>
          </a:xfrm>
          <a:prstGeom prst="star5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05265000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le 1"/>
          <p:cNvSpPr txBox="1">
            <a:spLocks/>
          </p:cNvSpPr>
          <p:nvPr/>
        </p:nvSpPr>
        <p:spPr>
          <a:xfrm>
            <a:off x="161452" y="133350"/>
            <a:ext cx="8670847" cy="406241"/>
          </a:xfrm>
          <a:prstGeom prst="rect">
            <a:avLst/>
          </a:prstGeom>
        </p:spPr>
        <p:txBody>
          <a:bodyPr vert="horz" lIns="68580" tIns="34290" rIns="68580" bIns="34290" rtlCol="0" anchor="t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500" b="1" dirty="0" err="1">
                <a:latin typeface="Century Gothic" panose="020B0502020202020204" pitchFamily="34" charset="0"/>
                <a:ea typeface="Arial Unicode MS" panose="020B0604020202020204" pitchFamily="34" charset="-128"/>
                <a:cs typeface="helvetica" panose="020B0604020202020204" pitchFamily="34" charset="0"/>
              </a:rPr>
              <a:t>Aliran</a:t>
            </a:r>
            <a:r>
              <a:rPr lang="en-US" sz="1500" b="1" dirty="0">
                <a:latin typeface="Century Gothic" panose="020B0502020202020204" pitchFamily="34" charset="0"/>
                <a:ea typeface="Arial Unicode MS" panose="020B0604020202020204" pitchFamily="34" charset="-128"/>
                <a:cs typeface="helvetica" panose="020B0604020202020204" pitchFamily="34" charset="0"/>
              </a:rPr>
              <a:t> Proses – </a:t>
            </a:r>
            <a:r>
              <a:rPr lang="en-US" sz="1500" b="1" dirty="0" err="1">
                <a:latin typeface="Century Gothic" panose="020B0502020202020204" pitchFamily="34" charset="0"/>
                <a:ea typeface="Arial Unicode MS" panose="020B0604020202020204" pitchFamily="34" charset="-128"/>
                <a:cs typeface="helvetica" panose="020B0604020202020204" pitchFamily="34" charset="0"/>
              </a:rPr>
              <a:t>Pindaan</a:t>
            </a:r>
            <a:r>
              <a:rPr lang="en-US" sz="1500" b="1" dirty="0">
                <a:latin typeface="Century Gothic" panose="020B0502020202020204" pitchFamily="34" charset="0"/>
                <a:ea typeface="Arial Unicode MS" panose="020B0604020202020204" pitchFamily="34" charset="-128"/>
                <a:cs typeface="helvetica" panose="020B0604020202020204" pitchFamily="34" charset="0"/>
              </a:rPr>
              <a:t> </a:t>
            </a:r>
            <a:r>
              <a:rPr lang="en-US" sz="1500" b="1" dirty="0" err="1">
                <a:latin typeface="Century Gothic" panose="020B0502020202020204" pitchFamily="34" charset="0"/>
                <a:ea typeface="Arial Unicode MS" panose="020B0604020202020204" pitchFamily="34" charset="-128"/>
                <a:cs typeface="helvetica" panose="020B0604020202020204" pitchFamily="34" charset="0"/>
              </a:rPr>
              <a:t>Dengan</a:t>
            </a:r>
            <a:r>
              <a:rPr lang="en-US" sz="1500" b="1" dirty="0">
                <a:latin typeface="Century Gothic" panose="020B0502020202020204" pitchFamily="34" charset="0"/>
                <a:ea typeface="Arial Unicode MS" panose="020B0604020202020204" pitchFamily="34" charset="-128"/>
                <a:cs typeface="helvetica" panose="020B0604020202020204" pitchFamily="34" charset="0"/>
              </a:rPr>
              <a:t> </a:t>
            </a:r>
            <a:r>
              <a:rPr lang="en-US" sz="1500" b="1" dirty="0" err="1">
                <a:latin typeface="Century Gothic" panose="020B0502020202020204" pitchFamily="34" charset="0"/>
                <a:ea typeface="Arial Unicode MS" panose="020B0604020202020204" pitchFamily="34" charset="-128"/>
                <a:cs typeface="helvetica" panose="020B0604020202020204" pitchFamily="34" charset="0"/>
              </a:rPr>
              <a:t>Kontrak</a:t>
            </a:r>
            <a:r>
              <a:rPr lang="en-US" sz="1500" b="1" dirty="0">
                <a:latin typeface="Century Gothic" panose="020B0502020202020204" pitchFamily="34" charset="0"/>
                <a:ea typeface="Arial Unicode MS" panose="020B0604020202020204" pitchFamily="34" charset="-128"/>
                <a:cs typeface="helvetica" panose="020B0604020202020204" pitchFamily="34" charset="0"/>
              </a:rPr>
              <a:t> </a:t>
            </a:r>
            <a:r>
              <a:rPr lang="en-US" sz="1500" b="1" dirty="0" err="1">
                <a:latin typeface="Century Gothic" panose="020B0502020202020204" pitchFamily="34" charset="0"/>
                <a:ea typeface="Arial Unicode MS" panose="020B0604020202020204" pitchFamily="34" charset="-128"/>
                <a:cs typeface="helvetica" panose="020B0604020202020204" pitchFamily="34" charset="0"/>
              </a:rPr>
              <a:t>Tambahan</a:t>
            </a:r>
            <a:r>
              <a:rPr lang="en-US" sz="1500" b="1" dirty="0">
                <a:latin typeface="Century Gothic" panose="020B0502020202020204" pitchFamily="34" charset="0"/>
                <a:ea typeface="Arial Unicode MS" panose="020B0604020202020204" pitchFamily="34" charset="-128"/>
                <a:cs typeface="helvetica" panose="020B0604020202020204" pitchFamily="34" charset="0"/>
              </a:rPr>
              <a:t> - </a:t>
            </a:r>
            <a:r>
              <a:rPr lang="en-US" sz="1500" b="1" dirty="0" err="1">
                <a:latin typeface="Century Gothic" panose="020B0502020202020204" pitchFamily="34" charset="0"/>
                <a:ea typeface="Arial Unicode MS" panose="020B0604020202020204" pitchFamily="34" charset="-128"/>
                <a:cs typeface="helvetica" panose="020B0604020202020204" pitchFamily="34" charset="0"/>
              </a:rPr>
              <a:t>sambungan</a:t>
            </a:r>
            <a:endParaRPr lang="en-US" sz="1500" b="1" dirty="0">
              <a:latin typeface="Century Gothic" panose="020B0502020202020204" pitchFamily="34" charset="0"/>
              <a:ea typeface="Arial Unicode MS" panose="020B0604020202020204" pitchFamily="34" charset="-128"/>
              <a:cs typeface="helvetica" panose="020B0604020202020204" pitchFamily="34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04990036"/>
              </p:ext>
            </p:extLst>
          </p:nvPr>
        </p:nvGraphicFramePr>
        <p:xfrm>
          <a:off x="211489" y="687071"/>
          <a:ext cx="8857627" cy="4351796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91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31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524807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530329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402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26073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/>
                        <a:t>Bil</a:t>
                      </a:r>
                      <a:endParaRPr lang="en-MY" sz="12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/>
                        <a:t>Aktiviti</a:t>
                      </a:r>
                      <a:endParaRPr lang="en-MY" sz="12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/>
                        <a:t>Carta</a:t>
                      </a:r>
                      <a:r>
                        <a:rPr lang="en-US" sz="1200" dirty="0"/>
                        <a:t> </a:t>
                      </a:r>
                      <a:r>
                        <a:rPr lang="en-US" sz="1200" dirty="0" err="1"/>
                        <a:t>Aliran</a:t>
                      </a:r>
                      <a:endParaRPr lang="en-MY" sz="12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/>
                        <a:t>Tindakan</a:t>
                      </a:r>
                      <a:endParaRPr lang="en-MY" sz="12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/>
                        <a:t>Tanggung</a:t>
                      </a:r>
                      <a:endParaRPr lang="en-US" sz="1200" dirty="0"/>
                    </a:p>
                    <a:p>
                      <a:pPr algn="ctr"/>
                      <a:r>
                        <a:rPr lang="en-US" sz="1200" dirty="0" err="1"/>
                        <a:t>Jawab</a:t>
                      </a:r>
                      <a:endParaRPr lang="en-MY" sz="12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11193">
                <a:tc>
                  <a:txBody>
                    <a:bodyPr/>
                    <a:lstStyle/>
                    <a:p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indent="0" algn="just">
                        <a:buFont typeface="Arial" pitchFamily="34" charset="0"/>
                        <a:buNone/>
                      </a:pPr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MY" sz="1100" baseline="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237830">
                <a:tc>
                  <a:txBody>
                    <a:bodyPr/>
                    <a:lstStyle/>
                    <a:p>
                      <a:r>
                        <a:rPr lang="en-US" sz="1100" dirty="0"/>
                        <a:t>4.</a:t>
                      </a:r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err="1"/>
                        <a:t>Pilihan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Pihak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Berkuasa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Melulus</a:t>
                      </a:r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285750" marR="0" indent="-2857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1100" dirty="0" err="1"/>
                        <a:t>Tindakan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seterusnya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adalah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berdasarkan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p</a:t>
                      </a:r>
                      <a:r>
                        <a:rPr lang="en-US" sz="1100" dirty="0" err="1"/>
                        <a:t>ilihan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Pihak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Berkuasa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Melulus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dipilih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oleh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Pentadbir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Kontrak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semasa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mengunci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masuk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maklumat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pindaan</a:t>
                      </a:r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err="1"/>
                        <a:t>Sistem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eP</a:t>
                      </a:r>
                      <a:endParaRPr lang="en-MY" sz="11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53970">
                <a:tc>
                  <a:txBody>
                    <a:bodyPr/>
                    <a:lstStyle/>
                    <a:p>
                      <a:r>
                        <a:rPr lang="en-US" sz="1100" dirty="0"/>
                        <a:t>5.</a:t>
                      </a:r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 dirty="0" err="1"/>
                        <a:t>Mengunci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masuk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keputusan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mesyuarat</a:t>
                      </a:r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r>
                        <a:rPr lang="en-US" sz="1100" dirty="0" err="1"/>
                        <a:t>Jika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pilihan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Pihak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Berkuasa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Melulus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adalah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Kementerian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Kewangan</a:t>
                      </a:r>
                      <a:r>
                        <a:rPr lang="en-US" sz="1100" dirty="0"/>
                        <a:t>, </a:t>
                      </a:r>
                      <a:r>
                        <a:rPr lang="en-US" sz="1100" dirty="0" err="1"/>
                        <a:t>Pentadbir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Kontrak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akan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mengunci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masuk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keputusan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Mesyuarat</a:t>
                      </a:r>
                      <a:endParaRPr lang="en-US" sz="1100" dirty="0"/>
                    </a:p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endParaRPr lang="en-US" sz="1100" dirty="0"/>
                    </a:p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r>
                        <a:rPr lang="en-US" sz="1100" dirty="0" err="1"/>
                        <a:t>Jika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pilihan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adalah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Jawatan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Kuasa</a:t>
                      </a:r>
                      <a:r>
                        <a:rPr lang="en-US" sz="1100" dirty="0"/>
                        <a:t>, </a:t>
                      </a:r>
                      <a:r>
                        <a:rPr lang="en-US" sz="1100" dirty="0" err="1"/>
                        <a:t>Urus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Setia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akan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mengunci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masuk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keputusan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mensyuarat</a:t>
                      </a:r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err="1"/>
                        <a:t>Pentadbir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Kontrak</a:t>
                      </a:r>
                      <a:endParaRPr lang="en-US" sz="1100" dirty="0"/>
                    </a:p>
                    <a:p>
                      <a:pPr algn="ctr"/>
                      <a:endParaRPr lang="en-US" sz="1100" dirty="0"/>
                    </a:p>
                    <a:p>
                      <a:pPr algn="ctr"/>
                      <a:endParaRPr lang="en-US" sz="1100" dirty="0"/>
                    </a:p>
                    <a:p>
                      <a:pPr algn="ctr"/>
                      <a:r>
                        <a:rPr lang="en-US" sz="1100" dirty="0" err="1"/>
                        <a:t>Urus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Setia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Jawatan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Kuasa</a:t>
                      </a:r>
                      <a:endParaRPr lang="en-MY" sz="11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194013">
                <a:tc>
                  <a:txBody>
                    <a:bodyPr/>
                    <a:lstStyle/>
                    <a:p>
                      <a:r>
                        <a:rPr lang="en-US" sz="1100" dirty="0"/>
                        <a:t>6.</a:t>
                      </a:r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 dirty="0" err="1"/>
                        <a:t>Penyediaan</a:t>
                      </a:r>
                      <a:r>
                        <a:rPr lang="en-US" sz="1100" dirty="0"/>
                        <a:t> Surat </a:t>
                      </a:r>
                      <a:r>
                        <a:rPr lang="en-US" sz="1100" dirty="0" err="1"/>
                        <a:t>Berkaitan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Kontrak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Tambahan</a:t>
                      </a:r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r>
                        <a:rPr lang="en-US" sz="1100" dirty="0" err="1"/>
                        <a:t>Menyediakan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dan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memuat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naik</a:t>
                      </a:r>
                      <a:r>
                        <a:rPr lang="en-US" sz="1100" dirty="0"/>
                        <a:t> Surat </a:t>
                      </a:r>
                      <a:r>
                        <a:rPr lang="en-US" sz="1100" dirty="0" err="1"/>
                        <a:t>Berkaitan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Kontrak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Tambahan</a:t>
                      </a:r>
                      <a:r>
                        <a:rPr lang="en-US" sz="1100" baseline="0" dirty="0"/>
                        <a:t> yang </a:t>
                      </a:r>
                      <a:r>
                        <a:rPr lang="en-US" sz="1100" baseline="0" dirty="0" err="1"/>
                        <a:t>telah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siap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ditandatangan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ke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dalam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sistem</a:t>
                      </a:r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err="1"/>
                        <a:t>Pentadbir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Kontrak</a:t>
                      </a:r>
                      <a:endParaRPr lang="en-US" sz="1100" dirty="0"/>
                    </a:p>
                    <a:p>
                      <a:pPr algn="ctr"/>
                      <a:endParaRPr lang="en-MY" sz="11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cxnSp>
        <p:nvCxnSpPr>
          <p:cNvPr id="19" name="Straight Arrow Connector 18"/>
          <p:cNvCxnSpPr>
            <a:stCxn id="25" idx="3"/>
            <a:endCxn id="20" idx="0"/>
          </p:cNvCxnSpPr>
          <p:nvPr/>
        </p:nvCxnSpPr>
        <p:spPr>
          <a:xfrm rot="5400000">
            <a:off x="2716138" y="1394361"/>
            <a:ext cx="259362" cy="147074"/>
          </a:xfrm>
          <a:prstGeom prst="bentConnector3">
            <a:avLst>
              <a:gd name="adj1" fmla="val 50000"/>
            </a:avLst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0" name="Rectangle 19"/>
          <p:cNvSpPr/>
          <p:nvPr/>
        </p:nvSpPr>
        <p:spPr>
          <a:xfrm>
            <a:off x="2228386" y="1597579"/>
            <a:ext cx="1087792" cy="4190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1200" dirty="0" err="1">
                <a:solidFill>
                  <a:prstClr val="white"/>
                </a:solidFill>
              </a:rPr>
              <a:t>Kementerian</a:t>
            </a:r>
            <a:r>
              <a:rPr lang="en-US" sz="1200" dirty="0">
                <a:solidFill>
                  <a:prstClr val="white"/>
                </a:solidFill>
              </a:rPr>
              <a:t> </a:t>
            </a:r>
            <a:r>
              <a:rPr lang="en-US" sz="1200" dirty="0" err="1">
                <a:solidFill>
                  <a:prstClr val="white"/>
                </a:solidFill>
              </a:rPr>
              <a:t>Kewangan</a:t>
            </a:r>
            <a:endParaRPr lang="en-MY" sz="1200" dirty="0">
              <a:solidFill>
                <a:prstClr val="white"/>
              </a:solidFill>
            </a:endParaRPr>
          </a:p>
        </p:txBody>
      </p:sp>
      <p:grpSp>
        <p:nvGrpSpPr>
          <p:cNvPr id="24" name="Group 23"/>
          <p:cNvGrpSpPr/>
          <p:nvPr/>
        </p:nvGrpSpPr>
        <p:grpSpPr>
          <a:xfrm>
            <a:off x="2866607" y="1105444"/>
            <a:ext cx="360194" cy="293079"/>
            <a:chOff x="4298829" y="1292772"/>
            <a:chExt cx="825458" cy="528649"/>
          </a:xfrm>
        </p:grpSpPr>
        <p:sp>
          <p:nvSpPr>
            <p:cNvPr id="25" name="Oval 24"/>
            <p:cNvSpPr/>
            <p:nvPr/>
          </p:nvSpPr>
          <p:spPr>
            <a:xfrm>
              <a:off x="4298829" y="1292772"/>
              <a:ext cx="825458" cy="49191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4382701" y="1349535"/>
              <a:ext cx="678523" cy="471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bg1"/>
                  </a:solidFill>
                </a:rPr>
                <a:t>A</a:t>
              </a:r>
            </a:p>
          </p:txBody>
        </p:sp>
      </p:grpSp>
      <p:sp>
        <p:nvSpPr>
          <p:cNvPr id="27" name="Rectangle 26"/>
          <p:cNvSpPr/>
          <p:nvPr/>
        </p:nvSpPr>
        <p:spPr>
          <a:xfrm>
            <a:off x="3406870" y="1583461"/>
            <a:ext cx="1012729" cy="119450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MY" sz="1200" dirty="0" err="1">
                <a:solidFill>
                  <a:schemeClr val="bg1"/>
                </a:solidFill>
              </a:rPr>
              <a:t>J.Kuasa</a:t>
            </a:r>
            <a:r>
              <a:rPr lang="en-MY" sz="1200" dirty="0">
                <a:solidFill>
                  <a:schemeClr val="bg1"/>
                </a:solidFill>
              </a:rPr>
              <a:t> </a:t>
            </a:r>
            <a:r>
              <a:rPr lang="en-MY" sz="1200" dirty="0" err="1">
                <a:solidFill>
                  <a:schemeClr val="bg1"/>
                </a:solidFill>
              </a:rPr>
              <a:t>Sebut</a:t>
            </a:r>
            <a:r>
              <a:rPr lang="en-MY" sz="1200" dirty="0">
                <a:solidFill>
                  <a:schemeClr val="bg1"/>
                </a:solidFill>
              </a:rPr>
              <a:t> </a:t>
            </a:r>
            <a:r>
              <a:rPr lang="en-MY" sz="1200" dirty="0" err="1">
                <a:solidFill>
                  <a:schemeClr val="bg1"/>
                </a:solidFill>
              </a:rPr>
              <a:t>Harga</a:t>
            </a:r>
            <a:r>
              <a:rPr lang="en-MY" sz="1200" dirty="0">
                <a:solidFill>
                  <a:schemeClr val="bg1"/>
                </a:solidFill>
              </a:rPr>
              <a:t> / LPA / LPB / LPP Sabah/ Sarawak </a:t>
            </a:r>
          </a:p>
        </p:txBody>
      </p:sp>
      <p:sp>
        <p:nvSpPr>
          <p:cNvPr id="30" name="Rectangle 29"/>
          <p:cNvSpPr/>
          <p:nvPr/>
        </p:nvSpPr>
        <p:spPr>
          <a:xfrm>
            <a:off x="1891382" y="2358866"/>
            <a:ext cx="674009" cy="41909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1200" dirty="0" err="1">
                <a:solidFill>
                  <a:prstClr val="white"/>
                </a:solidFill>
              </a:rPr>
              <a:t>Pelulus</a:t>
            </a:r>
            <a:r>
              <a:rPr lang="en-US" sz="1200" dirty="0">
                <a:solidFill>
                  <a:prstClr val="white"/>
                </a:solidFill>
              </a:rPr>
              <a:t> </a:t>
            </a:r>
            <a:r>
              <a:rPr lang="en-US" sz="1200" dirty="0" err="1">
                <a:solidFill>
                  <a:prstClr val="white"/>
                </a:solidFill>
              </a:rPr>
              <a:t>Kontrak</a:t>
            </a:r>
            <a:endParaRPr lang="en-MY" sz="1200" dirty="0">
              <a:solidFill>
                <a:prstClr val="white"/>
              </a:solidFill>
            </a:endParaRPr>
          </a:p>
        </p:txBody>
      </p:sp>
      <p:cxnSp>
        <p:nvCxnSpPr>
          <p:cNvPr id="28" name="Straight Arrow Connector 27"/>
          <p:cNvCxnSpPr>
            <a:stCxn id="25" idx="2"/>
          </p:cNvCxnSpPr>
          <p:nvPr/>
        </p:nvCxnSpPr>
        <p:spPr>
          <a:xfrm rot="10800000" flipV="1">
            <a:off x="2134063" y="1241800"/>
            <a:ext cx="732545" cy="1123860"/>
          </a:xfrm>
          <a:prstGeom prst="bentConnector2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7" name="Elbow Connector 46"/>
          <p:cNvCxnSpPr>
            <a:stCxn id="25" idx="5"/>
            <a:endCxn id="27" idx="0"/>
          </p:cNvCxnSpPr>
          <p:nvPr/>
        </p:nvCxnSpPr>
        <p:spPr>
          <a:xfrm rot="16200000" flipH="1">
            <a:off x="3421021" y="1091247"/>
            <a:ext cx="245244" cy="739183"/>
          </a:xfrm>
          <a:prstGeom prst="bentConnector3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55" name="Rectangle 54">
            <a:hlinkClick r:id="rId3" action="ppaction://hlinksldjump"/>
          </p:cNvPr>
          <p:cNvSpPr/>
          <p:nvPr/>
        </p:nvSpPr>
        <p:spPr>
          <a:xfrm>
            <a:off x="2565392" y="2897992"/>
            <a:ext cx="1166170" cy="5592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1200" dirty="0" err="1">
                <a:solidFill>
                  <a:prstClr val="white"/>
                </a:solidFill>
              </a:rPr>
              <a:t>Kunci</a:t>
            </a:r>
            <a:r>
              <a:rPr lang="en-US" sz="1200" dirty="0">
                <a:solidFill>
                  <a:prstClr val="white"/>
                </a:solidFill>
              </a:rPr>
              <a:t> </a:t>
            </a:r>
            <a:r>
              <a:rPr lang="en-US" sz="1200" dirty="0" err="1">
                <a:solidFill>
                  <a:prstClr val="white"/>
                </a:solidFill>
              </a:rPr>
              <a:t>Masuk</a:t>
            </a:r>
            <a:r>
              <a:rPr lang="en-US" sz="1200" dirty="0">
                <a:solidFill>
                  <a:prstClr val="white"/>
                </a:solidFill>
              </a:rPr>
              <a:t> </a:t>
            </a:r>
            <a:r>
              <a:rPr lang="en-US" sz="1200" dirty="0" err="1">
                <a:solidFill>
                  <a:prstClr val="white"/>
                </a:solidFill>
              </a:rPr>
              <a:t>Keputusan</a:t>
            </a:r>
            <a:r>
              <a:rPr lang="en-US" sz="1200" dirty="0">
                <a:solidFill>
                  <a:prstClr val="white"/>
                </a:solidFill>
              </a:rPr>
              <a:t> </a:t>
            </a:r>
            <a:r>
              <a:rPr lang="en-US" sz="1200" dirty="0" err="1">
                <a:solidFill>
                  <a:prstClr val="white"/>
                </a:solidFill>
              </a:rPr>
              <a:t>mesyuarat</a:t>
            </a:r>
            <a:endParaRPr lang="en-MY" sz="1200" dirty="0">
              <a:solidFill>
                <a:prstClr val="white"/>
              </a:solidFill>
            </a:endParaRPr>
          </a:p>
        </p:txBody>
      </p:sp>
      <p:sp>
        <p:nvSpPr>
          <p:cNvPr id="68" name="Rectangle 67"/>
          <p:cNvSpPr/>
          <p:nvPr/>
        </p:nvSpPr>
        <p:spPr>
          <a:xfrm>
            <a:off x="2593966" y="3932213"/>
            <a:ext cx="1597034" cy="5592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1200" dirty="0" err="1">
                <a:solidFill>
                  <a:prstClr val="white"/>
                </a:solidFill>
              </a:rPr>
              <a:t>Menyediakan</a:t>
            </a:r>
            <a:r>
              <a:rPr lang="en-US" sz="1200" dirty="0">
                <a:solidFill>
                  <a:prstClr val="white"/>
                </a:solidFill>
              </a:rPr>
              <a:t> Surat </a:t>
            </a:r>
            <a:r>
              <a:rPr lang="en-US" sz="1200" dirty="0" err="1">
                <a:solidFill>
                  <a:prstClr val="white"/>
                </a:solidFill>
              </a:rPr>
              <a:t>Berkaitan</a:t>
            </a:r>
            <a:r>
              <a:rPr lang="en-US" sz="1200" dirty="0">
                <a:solidFill>
                  <a:prstClr val="white"/>
                </a:solidFill>
              </a:rPr>
              <a:t> </a:t>
            </a:r>
            <a:r>
              <a:rPr lang="en-US" sz="1200" dirty="0" err="1">
                <a:solidFill>
                  <a:prstClr val="white"/>
                </a:solidFill>
              </a:rPr>
              <a:t>Kontrak</a:t>
            </a:r>
            <a:r>
              <a:rPr lang="en-US" sz="1200" dirty="0">
                <a:solidFill>
                  <a:prstClr val="white"/>
                </a:solidFill>
              </a:rPr>
              <a:t> </a:t>
            </a:r>
            <a:r>
              <a:rPr lang="en-US" sz="1200" dirty="0" err="1">
                <a:solidFill>
                  <a:prstClr val="white"/>
                </a:solidFill>
              </a:rPr>
              <a:t>Tambahan</a:t>
            </a:r>
            <a:endParaRPr lang="en-MY" sz="1200" dirty="0">
              <a:solidFill>
                <a:prstClr val="white"/>
              </a:solidFill>
            </a:endParaRPr>
          </a:p>
        </p:txBody>
      </p:sp>
      <p:grpSp>
        <p:nvGrpSpPr>
          <p:cNvPr id="70" name="Group 69"/>
          <p:cNvGrpSpPr/>
          <p:nvPr/>
        </p:nvGrpSpPr>
        <p:grpSpPr>
          <a:xfrm>
            <a:off x="3212386" y="4736723"/>
            <a:ext cx="360194" cy="293079"/>
            <a:chOff x="4298829" y="1292772"/>
            <a:chExt cx="825458" cy="528649"/>
          </a:xfrm>
        </p:grpSpPr>
        <p:sp>
          <p:nvSpPr>
            <p:cNvPr id="71" name="Oval 70"/>
            <p:cNvSpPr/>
            <p:nvPr/>
          </p:nvSpPr>
          <p:spPr>
            <a:xfrm>
              <a:off x="4298829" y="1292772"/>
              <a:ext cx="825458" cy="49191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/>
            </a:p>
          </p:txBody>
        </p:sp>
        <p:sp>
          <p:nvSpPr>
            <p:cNvPr id="72" name="TextBox 71"/>
            <p:cNvSpPr txBox="1"/>
            <p:nvPr/>
          </p:nvSpPr>
          <p:spPr>
            <a:xfrm>
              <a:off x="4382701" y="1349535"/>
              <a:ext cx="678521" cy="471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bg1"/>
                  </a:solidFill>
                </a:rPr>
                <a:t>B</a:t>
              </a:r>
            </a:p>
          </p:txBody>
        </p:sp>
      </p:grpSp>
      <p:cxnSp>
        <p:nvCxnSpPr>
          <p:cNvPr id="76" name="Straight Arrow Connector 75"/>
          <p:cNvCxnSpPr>
            <a:stCxn id="20" idx="2"/>
            <a:endCxn id="55" idx="0"/>
          </p:cNvCxnSpPr>
          <p:nvPr/>
        </p:nvCxnSpPr>
        <p:spPr>
          <a:xfrm rot="16200000" flipH="1">
            <a:off x="2519721" y="2269235"/>
            <a:ext cx="881317" cy="376195"/>
          </a:xfrm>
          <a:prstGeom prst="bentConnector3">
            <a:avLst>
              <a:gd name="adj1" fmla="val 50000"/>
            </a:avLst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0" name="Elbow Connector 79"/>
          <p:cNvCxnSpPr>
            <a:stCxn id="27" idx="2"/>
            <a:endCxn id="55" idx="3"/>
          </p:cNvCxnSpPr>
          <p:nvPr/>
        </p:nvCxnSpPr>
        <p:spPr>
          <a:xfrm rot="5400000">
            <a:off x="3622573" y="2886951"/>
            <a:ext cx="399652" cy="181673"/>
          </a:xfrm>
          <a:prstGeom prst="bentConnector2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2" name="Straight Arrow Connector 81"/>
          <p:cNvCxnSpPr>
            <a:stCxn id="68" idx="2"/>
            <a:endCxn id="71" idx="0"/>
          </p:cNvCxnSpPr>
          <p:nvPr/>
        </p:nvCxnSpPr>
        <p:spPr>
          <a:xfrm>
            <a:off x="3392483" y="4491455"/>
            <a:ext cx="0" cy="245268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4" name="Elbow Connector 83"/>
          <p:cNvCxnSpPr>
            <a:stCxn id="30" idx="2"/>
            <a:endCxn id="68" idx="1"/>
          </p:cNvCxnSpPr>
          <p:nvPr/>
        </p:nvCxnSpPr>
        <p:spPr>
          <a:xfrm rot="16200000" flipH="1">
            <a:off x="1694240" y="3312108"/>
            <a:ext cx="1433872" cy="365579"/>
          </a:xfrm>
          <a:prstGeom prst="bentConnector2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Straight Arrow Connector 38"/>
          <p:cNvCxnSpPr/>
          <p:nvPr/>
        </p:nvCxnSpPr>
        <p:spPr>
          <a:xfrm>
            <a:off x="3191341" y="3494897"/>
            <a:ext cx="7942" cy="437316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9" name="5-Point Star 28"/>
          <p:cNvSpPr/>
          <p:nvPr/>
        </p:nvSpPr>
        <p:spPr>
          <a:xfrm>
            <a:off x="2556274" y="2899542"/>
            <a:ext cx="164892" cy="156490"/>
          </a:xfrm>
          <a:prstGeom prst="star5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1995533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le 1"/>
          <p:cNvSpPr txBox="1">
            <a:spLocks/>
          </p:cNvSpPr>
          <p:nvPr/>
        </p:nvSpPr>
        <p:spPr>
          <a:xfrm>
            <a:off x="386442" y="227624"/>
            <a:ext cx="8670847" cy="406241"/>
          </a:xfrm>
          <a:prstGeom prst="rect">
            <a:avLst/>
          </a:prstGeom>
        </p:spPr>
        <p:txBody>
          <a:bodyPr vert="horz" lIns="68580" tIns="34290" rIns="68580" bIns="34290" rtlCol="0" anchor="t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500" b="1" dirty="0" err="1">
                <a:solidFill>
                  <a:srgbClr val="0070C0"/>
                </a:solidFill>
                <a:latin typeface="Century Gothic" panose="020B0502020202020204" pitchFamily="34" charset="0"/>
                <a:ea typeface="Arial Unicode MS" panose="020B0604020202020204" pitchFamily="34" charset="-128"/>
                <a:cs typeface="helvetica" panose="020B0604020202020204" pitchFamily="34" charset="0"/>
              </a:rPr>
              <a:t>Aliran</a:t>
            </a:r>
            <a:r>
              <a:rPr lang="en-US" sz="1500" b="1" dirty="0">
                <a:solidFill>
                  <a:srgbClr val="0070C0"/>
                </a:solidFill>
                <a:latin typeface="Century Gothic" panose="020B0502020202020204" pitchFamily="34" charset="0"/>
                <a:ea typeface="Arial Unicode MS" panose="020B0604020202020204" pitchFamily="34" charset="-128"/>
                <a:cs typeface="helvetica" panose="020B0604020202020204" pitchFamily="34" charset="0"/>
              </a:rPr>
              <a:t> Proses – </a:t>
            </a:r>
            <a:r>
              <a:rPr lang="en-US" sz="1500" b="1" dirty="0" err="1">
                <a:solidFill>
                  <a:srgbClr val="0070C0"/>
                </a:solidFill>
                <a:latin typeface="Century Gothic" panose="020B0502020202020204" pitchFamily="34" charset="0"/>
                <a:ea typeface="Arial Unicode MS" panose="020B0604020202020204" pitchFamily="34" charset="-128"/>
                <a:cs typeface="helvetica" panose="020B0604020202020204" pitchFamily="34" charset="0"/>
              </a:rPr>
              <a:t>Pindaan</a:t>
            </a:r>
            <a:r>
              <a:rPr lang="en-US" sz="1500" b="1" dirty="0">
                <a:solidFill>
                  <a:srgbClr val="0070C0"/>
                </a:solidFill>
                <a:latin typeface="Century Gothic" panose="020B0502020202020204" pitchFamily="34" charset="0"/>
                <a:ea typeface="Arial Unicode MS" panose="020B0604020202020204" pitchFamily="34" charset="-128"/>
                <a:cs typeface="helvetica" panose="020B0604020202020204" pitchFamily="34" charset="0"/>
              </a:rPr>
              <a:t> </a:t>
            </a:r>
            <a:r>
              <a:rPr lang="en-US" sz="1500" b="1" dirty="0" err="1">
                <a:solidFill>
                  <a:srgbClr val="0070C0"/>
                </a:solidFill>
                <a:latin typeface="Century Gothic" panose="020B0502020202020204" pitchFamily="34" charset="0"/>
                <a:ea typeface="Arial Unicode MS" panose="020B0604020202020204" pitchFamily="34" charset="-128"/>
                <a:cs typeface="helvetica" panose="020B0604020202020204" pitchFamily="34" charset="0"/>
              </a:rPr>
              <a:t>Dengan</a:t>
            </a:r>
            <a:r>
              <a:rPr lang="en-US" sz="1500" b="1" dirty="0">
                <a:solidFill>
                  <a:srgbClr val="0070C0"/>
                </a:solidFill>
                <a:latin typeface="Century Gothic" panose="020B0502020202020204" pitchFamily="34" charset="0"/>
                <a:ea typeface="Arial Unicode MS" panose="020B0604020202020204" pitchFamily="34" charset="-128"/>
                <a:cs typeface="helvetica" panose="020B0604020202020204" pitchFamily="34" charset="0"/>
              </a:rPr>
              <a:t> </a:t>
            </a:r>
            <a:r>
              <a:rPr lang="en-US" sz="1500" b="1" dirty="0" err="1">
                <a:solidFill>
                  <a:srgbClr val="0070C0"/>
                </a:solidFill>
                <a:latin typeface="Century Gothic" panose="020B0502020202020204" pitchFamily="34" charset="0"/>
                <a:ea typeface="Arial Unicode MS" panose="020B0604020202020204" pitchFamily="34" charset="-128"/>
                <a:cs typeface="helvetica" panose="020B0604020202020204" pitchFamily="34" charset="0"/>
              </a:rPr>
              <a:t>Kontrak</a:t>
            </a:r>
            <a:r>
              <a:rPr lang="en-US" sz="1500" b="1" dirty="0">
                <a:solidFill>
                  <a:srgbClr val="0070C0"/>
                </a:solidFill>
                <a:latin typeface="Century Gothic" panose="020B0502020202020204" pitchFamily="34" charset="0"/>
                <a:ea typeface="Arial Unicode MS" panose="020B0604020202020204" pitchFamily="34" charset="-128"/>
                <a:cs typeface="helvetica" panose="020B0604020202020204" pitchFamily="34" charset="0"/>
              </a:rPr>
              <a:t> </a:t>
            </a:r>
            <a:r>
              <a:rPr lang="en-US" sz="1500" b="1" dirty="0" err="1">
                <a:solidFill>
                  <a:srgbClr val="0070C0"/>
                </a:solidFill>
                <a:latin typeface="Century Gothic" panose="020B0502020202020204" pitchFamily="34" charset="0"/>
                <a:ea typeface="Arial Unicode MS" panose="020B0604020202020204" pitchFamily="34" charset="-128"/>
                <a:cs typeface="helvetica" panose="020B0604020202020204" pitchFamily="34" charset="0"/>
              </a:rPr>
              <a:t>Tambahan</a:t>
            </a:r>
            <a:r>
              <a:rPr lang="en-US" sz="1500" b="1" dirty="0">
                <a:solidFill>
                  <a:srgbClr val="0070C0"/>
                </a:solidFill>
                <a:latin typeface="Century Gothic" panose="020B0502020202020204" pitchFamily="34" charset="0"/>
                <a:ea typeface="Arial Unicode MS" panose="020B0604020202020204" pitchFamily="34" charset="-128"/>
                <a:cs typeface="helvetica" panose="020B0604020202020204" pitchFamily="34" charset="0"/>
              </a:rPr>
              <a:t> - </a:t>
            </a:r>
            <a:r>
              <a:rPr lang="en-US" sz="1500" b="1" dirty="0" err="1">
                <a:solidFill>
                  <a:srgbClr val="0070C0"/>
                </a:solidFill>
                <a:latin typeface="Century Gothic" panose="020B0502020202020204" pitchFamily="34" charset="0"/>
                <a:ea typeface="Arial Unicode MS" panose="020B0604020202020204" pitchFamily="34" charset="-128"/>
                <a:cs typeface="helvetica" panose="020B0604020202020204" pitchFamily="34" charset="0"/>
              </a:rPr>
              <a:t>sambungan</a:t>
            </a:r>
            <a:endParaRPr lang="en-US" sz="1500" b="1" dirty="0">
              <a:solidFill>
                <a:srgbClr val="0070C0"/>
              </a:solidFill>
              <a:latin typeface="Century Gothic" panose="020B0502020202020204" pitchFamily="34" charset="0"/>
              <a:ea typeface="Arial Unicode MS" panose="020B0604020202020204" pitchFamily="34" charset="-128"/>
              <a:cs typeface="helvetica" panose="020B0604020202020204" pitchFamily="34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108975114"/>
              </p:ext>
            </p:extLst>
          </p:nvPr>
        </p:nvGraphicFramePr>
        <p:xfrm>
          <a:off x="199664" y="558567"/>
          <a:ext cx="8857627" cy="4219179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91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31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070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74808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402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343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/>
                        <a:t>Bil</a:t>
                      </a:r>
                      <a:endParaRPr lang="en-MY" sz="12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/>
                        <a:t>Aktiviti</a:t>
                      </a:r>
                      <a:endParaRPr lang="en-MY" sz="12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/>
                        <a:t>Carta</a:t>
                      </a:r>
                      <a:r>
                        <a:rPr lang="en-US" sz="1200" dirty="0"/>
                        <a:t> </a:t>
                      </a:r>
                      <a:r>
                        <a:rPr lang="en-US" sz="1200" dirty="0" err="1"/>
                        <a:t>Aliran</a:t>
                      </a:r>
                      <a:endParaRPr lang="en-MY" sz="12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/>
                        <a:t>Tindakan</a:t>
                      </a:r>
                      <a:endParaRPr lang="en-MY" sz="12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/>
                        <a:t>Tanggung</a:t>
                      </a:r>
                      <a:endParaRPr lang="en-US" sz="1200" dirty="0"/>
                    </a:p>
                    <a:p>
                      <a:pPr algn="ctr"/>
                      <a:r>
                        <a:rPr lang="en-US" sz="1200" dirty="0" err="1"/>
                        <a:t>Jawab</a:t>
                      </a:r>
                      <a:endParaRPr lang="en-MY" sz="12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284452">
                <a:tc>
                  <a:txBody>
                    <a:bodyPr/>
                    <a:lstStyle/>
                    <a:p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MY" sz="11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377405">
                <a:tc>
                  <a:txBody>
                    <a:bodyPr/>
                    <a:lstStyle/>
                    <a:p>
                      <a:r>
                        <a:rPr lang="en-MY" sz="1100" dirty="0"/>
                        <a:t>7.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MY" sz="1100" dirty="0" err="1"/>
                        <a:t>Semakan</a:t>
                      </a:r>
                      <a:r>
                        <a:rPr lang="en-MY" sz="1100" dirty="0"/>
                        <a:t> </a:t>
                      </a:r>
                      <a:r>
                        <a:rPr lang="en-US" sz="1100" dirty="0" err="1"/>
                        <a:t>maklumat</a:t>
                      </a:r>
                      <a:r>
                        <a:rPr lang="en-US" sz="1100" dirty="0"/>
                        <a:t> Surat </a:t>
                      </a:r>
                      <a:r>
                        <a:rPr lang="en-US" sz="1100" dirty="0" err="1"/>
                        <a:t>Berkaitan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Kontrak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Tambahan</a:t>
                      </a:r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r>
                        <a:rPr lang="en-MY" sz="1100" dirty="0" err="1"/>
                        <a:t>Pelulus</a:t>
                      </a:r>
                      <a:r>
                        <a:rPr lang="en-MY" sz="1100" dirty="0"/>
                        <a:t> </a:t>
                      </a:r>
                      <a:r>
                        <a:rPr lang="en-MY" sz="1100" dirty="0" err="1"/>
                        <a:t>menerima</a:t>
                      </a:r>
                      <a:r>
                        <a:rPr lang="en-MY" sz="1100" dirty="0"/>
                        <a:t>  </a:t>
                      </a:r>
                      <a:r>
                        <a:rPr lang="en-MY" sz="1100" dirty="0" err="1"/>
                        <a:t>butiran</a:t>
                      </a:r>
                      <a:r>
                        <a:rPr lang="en-MY" sz="1100" baseline="0" dirty="0"/>
                        <a:t> Surat </a:t>
                      </a:r>
                      <a:r>
                        <a:rPr lang="en-MY" sz="1100" baseline="0" dirty="0" err="1"/>
                        <a:t>Berkaitan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Kontrak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Tambahan</a:t>
                      </a:r>
                      <a:endParaRPr lang="en-MY" sz="1100" baseline="0" dirty="0"/>
                    </a:p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r>
                        <a:rPr lang="en-MY" sz="1100" baseline="0" dirty="0" err="1"/>
                        <a:t>Membuat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semakan</a:t>
                      </a:r>
                      <a:r>
                        <a:rPr lang="en-MY" sz="1100" baseline="0" dirty="0"/>
                        <a:t>/</a:t>
                      </a:r>
                      <a:r>
                        <a:rPr lang="en-MY" sz="1100" baseline="0" dirty="0" err="1"/>
                        <a:t>kemas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kini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dan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mengesahkan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butiran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pindaan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untuk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diteruskan</a:t>
                      </a:r>
                      <a:r>
                        <a:rPr lang="en-MY" sz="1100" baseline="0" dirty="0"/>
                        <a:t> proses </a:t>
                      </a:r>
                      <a:r>
                        <a:rPr lang="en-MY" sz="1100" baseline="0" dirty="0" err="1"/>
                        <a:t>penyediaan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Kontrak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Tambahan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secara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atas</a:t>
                      </a:r>
                      <a:r>
                        <a:rPr lang="en-MY" sz="1100" baseline="0" dirty="0"/>
                        <a:t>  </a:t>
                      </a:r>
                      <a:r>
                        <a:rPr lang="en-MY" sz="1100" baseline="0" dirty="0" err="1"/>
                        <a:t>talian</a:t>
                      </a:r>
                      <a:endParaRPr lang="en-MY" sz="1100" baseline="0" dirty="0"/>
                    </a:p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MY" sz="1100" dirty="0" err="1"/>
                        <a:t>Pelulus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Kontrak</a:t>
                      </a:r>
                      <a:endParaRPr lang="en-MY" sz="11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048562">
                <a:tc>
                  <a:txBody>
                    <a:bodyPr/>
                    <a:lstStyle/>
                    <a:p>
                      <a:r>
                        <a:rPr lang="en-US" sz="1100" dirty="0"/>
                        <a:t>8.</a:t>
                      </a:r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 dirty="0" err="1"/>
                        <a:t>Pengesahkan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penerimaan</a:t>
                      </a:r>
                      <a:r>
                        <a:rPr lang="en-US" sz="1100" dirty="0"/>
                        <a:t> Surat </a:t>
                      </a:r>
                      <a:r>
                        <a:rPr lang="en-US" sz="1100" dirty="0" err="1"/>
                        <a:t>Berkaitan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Kontrak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Tambahan</a:t>
                      </a:r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285750" marR="0" indent="-2857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1100" dirty="0" err="1"/>
                        <a:t>Pengesahan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penerimaan</a:t>
                      </a:r>
                      <a:r>
                        <a:rPr lang="en-US" sz="1100" dirty="0"/>
                        <a:t> Surat </a:t>
                      </a:r>
                      <a:r>
                        <a:rPr lang="en-US" sz="1100" dirty="0" err="1"/>
                        <a:t>Berkaitan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Kontrak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Tambahan</a:t>
                      </a:r>
                      <a:endParaRPr lang="en-US" sz="1100" baseline="0" dirty="0"/>
                    </a:p>
                    <a:p>
                      <a:pPr marL="285750" marR="0" indent="-2857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endParaRPr lang="en-US" sz="1100" baseline="0" dirty="0"/>
                    </a:p>
                    <a:p>
                      <a:pPr marL="285750" marR="0" indent="-2857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1100" baseline="0" dirty="0" err="1"/>
                        <a:t>Mengesahkan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penerimaan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dirty="0"/>
                        <a:t>Surat </a:t>
                      </a:r>
                      <a:r>
                        <a:rPr lang="en-US" sz="1100" dirty="0" err="1"/>
                        <a:t>Berkaitan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Kontrak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Tambahan</a:t>
                      </a:r>
                      <a:r>
                        <a:rPr lang="en-MY" sz="1100" baseline="0" dirty="0"/>
                        <a:t> o</a:t>
                      </a:r>
                      <a:r>
                        <a:rPr lang="en-US" sz="1100" dirty="0" err="1"/>
                        <a:t>leh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pembekal</a:t>
                      </a:r>
                      <a:endParaRPr lang="en-MY" sz="1100" dirty="0"/>
                    </a:p>
                    <a:p>
                      <a:pPr marL="0" indent="0" algn="just">
                        <a:buFont typeface="Arial" pitchFamily="34" charset="0"/>
                        <a:buNone/>
                      </a:pPr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100" dirty="0" err="1"/>
                        <a:t>Pembekal</a:t>
                      </a:r>
                      <a:endParaRPr lang="en-US" sz="1100" dirty="0"/>
                    </a:p>
                    <a:p>
                      <a:pPr algn="ctr"/>
                      <a:endParaRPr lang="en-US" sz="1100" dirty="0"/>
                    </a:p>
                    <a:p>
                      <a:pPr algn="ctr"/>
                      <a:endParaRPr lang="en-US" sz="1100" dirty="0"/>
                    </a:p>
                    <a:p>
                      <a:pPr algn="ctr"/>
                      <a:r>
                        <a:rPr lang="en-US" sz="1100" dirty="0" err="1"/>
                        <a:t>Pentadbir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Kontrak</a:t>
                      </a:r>
                      <a:endParaRPr lang="en-MY" sz="11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1048562">
                <a:tc>
                  <a:txBody>
                    <a:bodyPr/>
                    <a:lstStyle/>
                    <a:p>
                      <a:r>
                        <a:rPr lang="en-US" sz="1100" dirty="0"/>
                        <a:t>9.</a:t>
                      </a:r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err="1"/>
                        <a:t>Penyediaan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Kontrak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Tambahan</a:t>
                      </a:r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err="1"/>
                        <a:t>Pentadbir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Kontrak</a:t>
                      </a:r>
                      <a:endParaRPr lang="en-MY" sz="1100" dirty="0"/>
                    </a:p>
                    <a:p>
                      <a:pPr algn="ctr"/>
                      <a:endParaRPr lang="en-MY" sz="11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cxnSp>
        <p:nvCxnSpPr>
          <p:cNvPr id="19" name="Straight Arrow Connector 18"/>
          <p:cNvCxnSpPr>
            <a:stCxn id="23" idx="4"/>
            <a:endCxn id="32" idx="0"/>
          </p:cNvCxnSpPr>
          <p:nvPr/>
        </p:nvCxnSpPr>
        <p:spPr>
          <a:xfrm flipH="1">
            <a:off x="2898270" y="1158762"/>
            <a:ext cx="1746" cy="17654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32" name="Rectangle 31"/>
          <p:cNvSpPr/>
          <p:nvPr/>
        </p:nvSpPr>
        <p:spPr>
          <a:xfrm>
            <a:off x="1985566" y="1335302"/>
            <a:ext cx="1825408" cy="5592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1200" dirty="0" err="1">
                <a:solidFill>
                  <a:prstClr val="white"/>
                </a:solidFill>
              </a:rPr>
              <a:t>Semakan</a:t>
            </a:r>
            <a:r>
              <a:rPr lang="en-US" sz="1200" dirty="0">
                <a:solidFill>
                  <a:prstClr val="white"/>
                </a:solidFill>
              </a:rPr>
              <a:t>/ </a:t>
            </a:r>
            <a:r>
              <a:rPr lang="en-US" sz="1200" dirty="0" err="1">
                <a:solidFill>
                  <a:prstClr val="white"/>
                </a:solidFill>
              </a:rPr>
              <a:t>kemas</a:t>
            </a:r>
            <a:r>
              <a:rPr lang="en-US" sz="1200" dirty="0">
                <a:solidFill>
                  <a:prstClr val="white"/>
                </a:solidFill>
              </a:rPr>
              <a:t> </a:t>
            </a:r>
            <a:r>
              <a:rPr lang="en-US" sz="1200" dirty="0" err="1">
                <a:solidFill>
                  <a:prstClr val="white"/>
                </a:solidFill>
              </a:rPr>
              <a:t>kini</a:t>
            </a:r>
            <a:r>
              <a:rPr lang="en-US" sz="1200" dirty="0">
                <a:solidFill>
                  <a:prstClr val="white"/>
                </a:solidFill>
              </a:rPr>
              <a:t>  Surat </a:t>
            </a:r>
            <a:r>
              <a:rPr lang="en-US" sz="1200" dirty="0" err="1">
                <a:solidFill>
                  <a:prstClr val="white"/>
                </a:solidFill>
              </a:rPr>
              <a:t>Berkaitan</a:t>
            </a:r>
            <a:r>
              <a:rPr lang="en-US" sz="1200" dirty="0">
                <a:solidFill>
                  <a:prstClr val="white"/>
                </a:solidFill>
              </a:rPr>
              <a:t> </a:t>
            </a:r>
            <a:r>
              <a:rPr lang="en-US" sz="1200" dirty="0" err="1">
                <a:solidFill>
                  <a:prstClr val="white"/>
                </a:solidFill>
              </a:rPr>
              <a:t>Kontrak</a:t>
            </a:r>
            <a:r>
              <a:rPr lang="en-US" sz="1200" dirty="0">
                <a:solidFill>
                  <a:prstClr val="white"/>
                </a:solidFill>
              </a:rPr>
              <a:t> </a:t>
            </a:r>
            <a:r>
              <a:rPr lang="en-US" sz="1200" dirty="0" err="1">
                <a:solidFill>
                  <a:prstClr val="white"/>
                </a:solidFill>
              </a:rPr>
              <a:t>Tambahan</a:t>
            </a:r>
            <a:endParaRPr lang="en-MY" sz="1200" dirty="0">
              <a:solidFill>
                <a:prstClr val="white"/>
              </a:solidFill>
            </a:endParaRPr>
          </a:p>
        </p:txBody>
      </p:sp>
      <p:sp>
        <p:nvSpPr>
          <p:cNvPr id="45" name="Diamond 44"/>
          <p:cNvSpPr/>
          <p:nvPr/>
        </p:nvSpPr>
        <p:spPr>
          <a:xfrm>
            <a:off x="2270235" y="2052580"/>
            <a:ext cx="1243019" cy="439343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1200" dirty="0">
                <a:solidFill>
                  <a:prstClr val="white"/>
                </a:solidFill>
              </a:rPr>
              <a:t>Lulus?</a:t>
            </a:r>
            <a:endParaRPr lang="en-MY" sz="1200" dirty="0">
              <a:solidFill>
                <a:prstClr val="white"/>
              </a:solidFill>
            </a:endParaRPr>
          </a:p>
        </p:txBody>
      </p:sp>
      <p:cxnSp>
        <p:nvCxnSpPr>
          <p:cNvPr id="68" name="Straight Arrow Connector 67"/>
          <p:cNvCxnSpPr>
            <a:stCxn id="45" idx="2"/>
            <a:endCxn id="33" idx="0"/>
          </p:cNvCxnSpPr>
          <p:nvPr/>
        </p:nvCxnSpPr>
        <p:spPr>
          <a:xfrm>
            <a:off x="2891745" y="2491923"/>
            <a:ext cx="4553" cy="187385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Arrow Connector 70"/>
          <p:cNvCxnSpPr>
            <a:stCxn id="32" idx="2"/>
            <a:endCxn id="45" idx="0"/>
          </p:cNvCxnSpPr>
          <p:nvPr/>
        </p:nvCxnSpPr>
        <p:spPr>
          <a:xfrm flipH="1">
            <a:off x="2891745" y="1894543"/>
            <a:ext cx="6526" cy="158036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3330689" y="1981952"/>
            <a:ext cx="480285" cy="2077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sz="900" b="1" dirty="0" err="1">
                <a:solidFill>
                  <a:schemeClr val="tx1"/>
                </a:solidFill>
              </a:rPr>
              <a:t>Tidak</a:t>
            </a:r>
            <a:endParaRPr lang="en-US" sz="900" b="1" dirty="0">
              <a:solidFill>
                <a:schemeClr val="tx1"/>
              </a:solidFill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3105547" y="2422676"/>
            <a:ext cx="595136" cy="2077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sz="900" b="1" dirty="0" err="1">
                <a:solidFill>
                  <a:schemeClr val="tx1"/>
                </a:solidFill>
              </a:rPr>
              <a:t>Ya</a:t>
            </a:r>
            <a:endParaRPr lang="en-US" sz="900" b="1" dirty="0">
              <a:solidFill>
                <a:schemeClr val="tx1"/>
              </a:solidFill>
            </a:endParaRPr>
          </a:p>
        </p:txBody>
      </p:sp>
      <p:cxnSp>
        <p:nvCxnSpPr>
          <p:cNvPr id="30" name="Elbow Connector 29"/>
          <p:cNvCxnSpPr>
            <a:stCxn id="45" idx="3"/>
            <a:endCxn id="28" idx="2"/>
          </p:cNvCxnSpPr>
          <p:nvPr/>
        </p:nvCxnSpPr>
        <p:spPr>
          <a:xfrm>
            <a:off x="3513254" y="2272251"/>
            <a:ext cx="250244" cy="4844"/>
          </a:xfrm>
          <a:prstGeom prst="bentConnector3">
            <a:avLst>
              <a:gd name="adj1" fmla="val 50000"/>
            </a:avLst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0" name="Group 19"/>
          <p:cNvGrpSpPr/>
          <p:nvPr/>
        </p:nvGrpSpPr>
        <p:grpSpPr>
          <a:xfrm>
            <a:off x="2719919" y="886051"/>
            <a:ext cx="360194" cy="293079"/>
            <a:chOff x="4298829" y="1292772"/>
            <a:chExt cx="825458" cy="528649"/>
          </a:xfrm>
        </p:grpSpPr>
        <p:sp>
          <p:nvSpPr>
            <p:cNvPr id="23" name="Oval 22"/>
            <p:cNvSpPr/>
            <p:nvPr/>
          </p:nvSpPr>
          <p:spPr>
            <a:xfrm>
              <a:off x="4298829" y="1292772"/>
              <a:ext cx="825458" cy="49191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/>
            </a:p>
          </p:txBody>
        </p:sp>
        <p:sp>
          <p:nvSpPr>
            <p:cNvPr id="24" name="TextBox 23"/>
            <p:cNvSpPr txBox="1"/>
            <p:nvPr/>
          </p:nvSpPr>
          <p:spPr>
            <a:xfrm>
              <a:off x="4382701" y="1349535"/>
              <a:ext cx="678521" cy="471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bg1"/>
                  </a:solidFill>
                </a:rPr>
                <a:t>B</a:t>
              </a:r>
            </a:p>
          </p:txBody>
        </p:sp>
      </p:grpSp>
      <p:grpSp>
        <p:nvGrpSpPr>
          <p:cNvPr id="27" name="Group 26"/>
          <p:cNvGrpSpPr/>
          <p:nvPr/>
        </p:nvGrpSpPr>
        <p:grpSpPr>
          <a:xfrm>
            <a:off x="3763498" y="2140739"/>
            <a:ext cx="360194" cy="293079"/>
            <a:chOff x="4298829" y="1292772"/>
            <a:chExt cx="825458" cy="528649"/>
          </a:xfrm>
        </p:grpSpPr>
        <p:sp>
          <p:nvSpPr>
            <p:cNvPr id="28" name="Oval 27"/>
            <p:cNvSpPr/>
            <p:nvPr/>
          </p:nvSpPr>
          <p:spPr>
            <a:xfrm>
              <a:off x="4298829" y="1292772"/>
              <a:ext cx="825458" cy="49191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/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4382701" y="1349535"/>
              <a:ext cx="678521" cy="471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bg1"/>
                  </a:solidFill>
                </a:rPr>
                <a:t>6</a:t>
              </a:r>
            </a:p>
          </p:txBody>
        </p:sp>
      </p:grpSp>
      <p:sp>
        <p:nvSpPr>
          <p:cNvPr id="33" name="Rectangle 32"/>
          <p:cNvSpPr/>
          <p:nvPr/>
        </p:nvSpPr>
        <p:spPr>
          <a:xfrm>
            <a:off x="2040744" y="2679308"/>
            <a:ext cx="1711108" cy="7306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1200" dirty="0" err="1">
                <a:solidFill>
                  <a:prstClr val="white"/>
                </a:solidFill>
              </a:rPr>
              <a:t>Pengesahan</a:t>
            </a:r>
            <a:r>
              <a:rPr lang="en-US" sz="1200" dirty="0">
                <a:solidFill>
                  <a:prstClr val="white"/>
                </a:solidFill>
              </a:rPr>
              <a:t> </a:t>
            </a:r>
            <a:r>
              <a:rPr lang="en-US" sz="1200" dirty="0" err="1">
                <a:solidFill>
                  <a:prstClr val="white"/>
                </a:solidFill>
              </a:rPr>
              <a:t>penerimaan</a:t>
            </a:r>
            <a:r>
              <a:rPr lang="en-US" sz="1200" dirty="0">
                <a:solidFill>
                  <a:prstClr val="white"/>
                </a:solidFill>
              </a:rPr>
              <a:t> Surat </a:t>
            </a:r>
            <a:r>
              <a:rPr lang="en-US" sz="1200" dirty="0" err="1">
                <a:solidFill>
                  <a:prstClr val="white"/>
                </a:solidFill>
              </a:rPr>
              <a:t>Berkaitan</a:t>
            </a:r>
            <a:r>
              <a:rPr lang="en-US" sz="1200" dirty="0">
                <a:solidFill>
                  <a:prstClr val="white"/>
                </a:solidFill>
              </a:rPr>
              <a:t> </a:t>
            </a:r>
            <a:r>
              <a:rPr lang="en-US" sz="1200" dirty="0" err="1">
                <a:solidFill>
                  <a:prstClr val="white"/>
                </a:solidFill>
              </a:rPr>
              <a:t>Kontrak</a:t>
            </a:r>
            <a:r>
              <a:rPr lang="en-US" sz="1200" dirty="0">
                <a:solidFill>
                  <a:prstClr val="white"/>
                </a:solidFill>
              </a:rPr>
              <a:t> </a:t>
            </a:r>
            <a:r>
              <a:rPr lang="en-US" sz="1200" dirty="0" err="1">
                <a:solidFill>
                  <a:prstClr val="white"/>
                </a:solidFill>
              </a:rPr>
              <a:t>Tambahan</a:t>
            </a:r>
            <a:endParaRPr lang="en-MY" sz="1200" dirty="0">
              <a:solidFill>
                <a:prstClr val="white"/>
              </a:solidFill>
            </a:endParaRPr>
          </a:p>
        </p:txBody>
      </p:sp>
      <p:sp>
        <p:nvSpPr>
          <p:cNvPr id="44" name="Pentagon 43"/>
          <p:cNvSpPr/>
          <p:nvPr/>
        </p:nvSpPr>
        <p:spPr>
          <a:xfrm rot="5400000">
            <a:off x="2547606" y="3319637"/>
            <a:ext cx="676762" cy="1504776"/>
          </a:xfrm>
          <a:prstGeom prst="homePlat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endParaRPr lang="en-US" sz="1100" dirty="0">
              <a:latin typeface="Century Gothic" panose="020B0502020202020204" pitchFamily="34" charset="0"/>
            </a:endParaRPr>
          </a:p>
        </p:txBody>
      </p:sp>
      <p:sp>
        <p:nvSpPr>
          <p:cNvPr id="46" name="TextBox 45"/>
          <p:cNvSpPr txBox="1"/>
          <p:nvPr/>
        </p:nvSpPr>
        <p:spPr>
          <a:xfrm>
            <a:off x="2451256" y="3727288"/>
            <a:ext cx="1300596" cy="577081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sz="1100" dirty="0" err="1">
                <a:solidFill>
                  <a:schemeClr val="bg1"/>
                </a:solidFill>
              </a:rPr>
              <a:t>Penyediaan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Kontrak</a:t>
            </a:r>
            <a:r>
              <a:rPr lang="en-US" sz="1100" dirty="0">
                <a:solidFill>
                  <a:schemeClr val="bg1"/>
                </a:solidFill>
              </a:rPr>
              <a:t> </a:t>
            </a:r>
            <a:r>
              <a:rPr lang="en-US" sz="1100" dirty="0" err="1">
                <a:solidFill>
                  <a:schemeClr val="bg1"/>
                </a:solidFill>
              </a:rPr>
              <a:t>Tambahan</a:t>
            </a:r>
            <a:endParaRPr lang="en-US" sz="1100" dirty="0">
              <a:solidFill>
                <a:schemeClr val="bg1"/>
              </a:solidFill>
            </a:endParaRPr>
          </a:p>
        </p:txBody>
      </p:sp>
      <p:cxnSp>
        <p:nvCxnSpPr>
          <p:cNvPr id="39" name="Straight Arrow Connector 38"/>
          <p:cNvCxnSpPr>
            <a:stCxn id="33" idx="2"/>
          </p:cNvCxnSpPr>
          <p:nvPr/>
        </p:nvCxnSpPr>
        <p:spPr>
          <a:xfrm>
            <a:off x="2896298" y="3409950"/>
            <a:ext cx="3718" cy="336702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" name="Action Button: Forward or Next 1">
            <a:hlinkClick r:id="rId3" action="ppaction://hlinksldjump" highlightClick="1"/>
          </p:cNvPr>
          <p:cNvSpPr/>
          <p:nvPr/>
        </p:nvSpPr>
        <p:spPr>
          <a:xfrm>
            <a:off x="8534400" y="4857750"/>
            <a:ext cx="522889" cy="2286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3471507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67</a:t>
            </a:fld>
            <a:endParaRPr lang="en"/>
          </a:p>
        </p:txBody>
      </p:sp>
      <p:sp>
        <p:nvSpPr>
          <p:cNvPr id="3" name="Rectangle 2"/>
          <p:cNvSpPr/>
          <p:nvPr/>
        </p:nvSpPr>
        <p:spPr>
          <a:xfrm>
            <a:off x="1371600" y="133350"/>
            <a:ext cx="7467600" cy="381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>
                <a:solidFill>
                  <a:schemeClr val="tx1"/>
                </a:solidFill>
                <a:ea typeface="Roboto Condensed" panose="020B0604020202020204" charset="0"/>
              </a:rPr>
              <a:t>Pindaan</a:t>
            </a:r>
            <a:r>
              <a:rPr lang="en-US" sz="20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ea typeface="Roboto Condensed" panose="020B0604020202020204" charset="0"/>
              </a:rPr>
              <a:t>Dengan</a:t>
            </a:r>
            <a:r>
              <a:rPr lang="en-US" sz="20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ea typeface="Roboto Condensed" panose="020B0604020202020204" charset="0"/>
              </a:rPr>
              <a:t>Kontrak</a:t>
            </a:r>
            <a:r>
              <a:rPr lang="en-US" sz="20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ea typeface="Roboto Condensed" panose="020B0604020202020204" charset="0"/>
              </a:rPr>
              <a:t>Tambahan</a:t>
            </a:r>
            <a:endParaRPr lang="en-US" sz="2000" dirty="0">
              <a:solidFill>
                <a:schemeClr val="tx1"/>
              </a:solidFill>
              <a:ea typeface="Roboto Condensed" panose="020B0604020202020204" charset="0"/>
            </a:endParaRPr>
          </a:p>
          <a:p>
            <a:pPr algn="ctr"/>
            <a:r>
              <a:rPr lang="en-US" sz="1600" dirty="0">
                <a:solidFill>
                  <a:schemeClr val="tx1"/>
                </a:solidFill>
                <a:ea typeface="Roboto Condensed" panose="020B0604020202020204" charset="0"/>
              </a:rPr>
              <a:t>[</a:t>
            </a:r>
            <a:r>
              <a:rPr lang="en-US" sz="1600" dirty="0" err="1">
                <a:solidFill>
                  <a:schemeClr val="tx1"/>
                </a:solidFill>
                <a:ea typeface="Roboto Condensed" panose="020B0604020202020204" charset="0"/>
              </a:rPr>
              <a:t>Pentadbir</a:t>
            </a:r>
            <a:r>
              <a:rPr lang="en-US" sz="16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ea typeface="Roboto Condensed" panose="020B0604020202020204" charset="0"/>
              </a:rPr>
              <a:t>Kontrak</a:t>
            </a:r>
            <a:r>
              <a:rPr lang="en-US" sz="1600" dirty="0">
                <a:solidFill>
                  <a:schemeClr val="tx1"/>
                </a:solidFill>
                <a:ea typeface="Roboto Condensed" panose="020B0604020202020204" charset="0"/>
              </a:rPr>
              <a:t>]</a:t>
            </a:r>
          </a:p>
        </p:txBody>
      </p:sp>
      <p:pic>
        <p:nvPicPr>
          <p:cNvPr id="1027" name="Picture 3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9335" b="7676"/>
          <a:stretch/>
        </p:blipFill>
        <p:spPr bwMode="auto">
          <a:xfrm>
            <a:off x="685800" y="1504950"/>
            <a:ext cx="7772400" cy="2876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TextBox 8"/>
          <p:cNvSpPr txBox="1"/>
          <p:nvPr/>
        </p:nvSpPr>
        <p:spPr>
          <a:xfrm>
            <a:off x="489668" y="590550"/>
            <a:ext cx="7467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MY" b="1" u="sng" dirty="0" err="1"/>
              <a:t>Langkah</a:t>
            </a:r>
            <a:r>
              <a:rPr lang="en-MY" b="1" u="sng" dirty="0"/>
              <a:t> 1</a:t>
            </a:r>
            <a:endParaRPr lang="en-US" dirty="0"/>
          </a:p>
          <a:p>
            <a:pPr marL="342900" lvl="0" indent="-342900">
              <a:buFont typeface="+mj-lt"/>
              <a:buAutoNum type="arabicPeriod"/>
            </a:pPr>
            <a:r>
              <a:rPr lang="en-MY" dirty="0" err="1"/>
              <a:t>Pilih</a:t>
            </a:r>
            <a:r>
              <a:rPr lang="en-MY" dirty="0"/>
              <a:t> menu </a:t>
            </a:r>
            <a:r>
              <a:rPr lang="en-MY" b="1" dirty="0" err="1"/>
              <a:t>Aplikasi</a:t>
            </a:r>
            <a:r>
              <a:rPr lang="en-MY" b="1" dirty="0"/>
              <a:t> </a:t>
            </a:r>
            <a:r>
              <a:rPr lang="en-MY" b="1" dirty="0" err="1"/>
              <a:t>Saya</a:t>
            </a:r>
            <a:r>
              <a:rPr lang="en-MY" dirty="0"/>
              <a:t> </a:t>
            </a:r>
            <a:r>
              <a:rPr lang="en-MY" dirty="0">
                <a:sym typeface="Wingdings"/>
              </a:rPr>
              <a:t></a:t>
            </a:r>
            <a:r>
              <a:rPr lang="en-MY" dirty="0"/>
              <a:t> </a:t>
            </a:r>
            <a:r>
              <a:rPr lang="en-MY" b="1" dirty="0" err="1"/>
              <a:t>Pengurusan</a:t>
            </a:r>
            <a:r>
              <a:rPr lang="en-MY" b="1" dirty="0"/>
              <a:t> </a:t>
            </a:r>
            <a:r>
              <a:rPr lang="en-MY" b="1" dirty="0" err="1"/>
              <a:t>Kontrak</a:t>
            </a:r>
            <a:r>
              <a:rPr lang="en-MY" dirty="0"/>
              <a:t> </a:t>
            </a:r>
            <a:r>
              <a:rPr lang="en-MY" dirty="0">
                <a:sym typeface="Wingdings"/>
              </a:rPr>
              <a:t></a:t>
            </a:r>
            <a:r>
              <a:rPr lang="en-MY" dirty="0"/>
              <a:t> </a:t>
            </a:r>
            <a:r>
              <a:rPr lang="en-MY" b="1" dirty="0" err="1"/>
              <a:t>Penyelenggaraan</a:t>
            </a:r>
            <a:r>
              <a:rPr lang="en-MY" b="1" dirty="0"/>
              <a:t> </a:t>
            </a:r>
            <a:r>
              <a:rPr lang="en-MY" b="1" dirty="0" err="1"/>
              <a:t>Kontrak</a:t>
            </a:r>
            <a:r>
              <a:rPr lang="en-MY" b="1" dirty="0"/>
              <a:t> </a:t>
            </a:r>
            <a:r>
              <a:rPr lang="en-MY" dirty="0">
                <a:sym typeface="Wingdings"/>
              </a:rPr>
              <a:t></a:t>
            </a:r>
            <a:r>
              <a:rPr lang="en-MY" b="1" dirty="0"/>
              <a:t> </a:t>
            </a:r>
            <a:r>
              <a:rPr lang="en-MY" b="1" dirty="0" err="1"/>
              <a:t>Cari</a:t>
            </a:r>
            <a:r>
              <a:rPr lang="en-MY" b="1" dirty="0"/>
              <a:t> </a:t>
            </a:r>
            <a:r>
              <a:rPr lang="en-MY" dirty="0">
                <a:sym typeface="Wingdings"/>
              </a:rPr>
              <a:t></a:t>
            </a:r>
            <a:r>
              <a:rPr lang="en-MY" b="1" dirty="0"/>
              <a:t> </a:t>
            </a:r>
            <a:r>
              <a:rPr lang="en-MY" b="1" dirty="0" err="1"/>
              <a:t>Pilihan</a:t>
            </a:r>
            <a:r>
              <a:rPr lang="en-MY" b="1" dirty="0"/>
              <a:t> </a:t>
            </a:r>
            <a:r>
              <a:rPr lang="en-MY" dirty="0">
                <a:sym typeface="Wingdings"/>
              </a:rPr>
              <a:t></a:t>
            </a:r>
            <a:r>
              <a:rPr lang="en-MY" b="1" dirty="0"/>
              <a:t> </a:t>
            </a:r>
            <a:r>
              <a:rPr lang="en-MY" b="1" dirty="0" err="1"/>
              <a:t>Pindaan</a:t>
            </a:r>
            <a:r>
              <a:rPr lang="en-MY" b="1" dirty="0"/>
              <a:t> </a:t>
            </a:r>
            <a:r>
              <a:rPr lang="en-MY" b="1" dirty="0" err="1"/>
              <a:t>Dengan</a:t>
            </a:r>
            <a:r>
              <a:rPr lang="en-MY" b="1" dirty="0"/>
              <a:t> </a:t>
            </a:r>
            <a:r>
              <a:rPr lang="en-MY" b="1" dirty="0" err="1"/>
              <a:t>Kontrak</a:t>
            </a:r>
            <a:r>
              <a:rPr lang="en-MY" b="1" dirty="0"/>
              <a:t> </a:t>
            </a:r>
            <a:r>
              <a:rPr lang="en-MY" b="1" dirty="0" err="1"/>
              <a:t>Tambahan</a:t>
            </a:r>
            <a:endParaRPr lang="en-US" dirty="0"/>
          </a:p>
        </p:txBody>
      </p:sp>
      <p:pic>
        <p:nvPicPr>
          <p:cNvPr id="11" name="Picture 10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542" t="66782" r="4881" b="16956"/>
          <a:stretch/>
        </p:blipFill>
        <p:spPr bwMode="auto">
          <a:xfrm>
            <a:off x="6203315" y="2971800"/>
            <a:ext cx="2254885" cy="13589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7178357" y="1885950"/>
            <a:ext cx="304800" cy="307777"/>
          </a:xfrm>
          <a:prstGeom prst="rect">
            <a:avLst/>
          </a:prstGeom>
          <a:solidFill>
            <a:srgbClr val="FFFF00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3" name="Rectangle 12"/>
          <p:cNvSpPr/>
          <p:nvPr/>
        </p:nvSpPr>
        <p:spPr>
          <a:xfrm>
            <a:off x="838200" y="1418348"/>
            <a:ext cx="7620000" cy="2906002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Action Button: Home 3">
            <a:hlinkClick r:id="rId4" action="ppaction://hlinksldjump" highlightClick="1"/>
          </p:cNvPr>
          <p:cNvSpPr/>
          <p:nvPr/>
        </p:nvSpPr>
        <p:spPr>
          <a:xfrm>
            <a:off x="8763000" y="4019550"/>
            <a:ext cx="381000" cy="4572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20747788"/>
      </p:ext>
    </p:extLst>
  </p:cSld>
  <p:clrMapOvr>
    <a:masterClrMapping/>
  </p:clrMapOvr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68</a:t>
            </a:fld>
            <a:endParaRPr lang="en"/>
          </a:p>
        </p:txBody>
      </p:sp>
      <p:sp>
        <p:nvSpPr>
          <p:cNvPr id="3" name="Rectangle 2"/>
          <p:cNvSpPr/>
          <p:nvPr/>
        </p:nvSpPr>
        <p:spPr>
          <a:xfrm>
            <a:off x="1371600" y="209550"/>
            <a:ext cx="7467600" cy="381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>
                <a:solidFill>
                  <a:schemeClr val="tx1"/>
                </a:solidFill>
                <a:ea typeface="Roboto Condensed" panose="020B0604020202020204" charset="0"/>
              </a:rPr>
              <a:t>Pindaan</a:t>
            </a:r>
            <a:r>
              <a:rPr lang="en-US" sz="20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ea typeface="Roboto Condensed" panose="020B0604020202020204" charset="0"/>
              </a:rPr>
              <a:t>Dengan</a:t>
            </a:r>
            <a:r>
              <a:rPr lang="en-US" sz="20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ea typeface="Roboto Condensed" panose="020B0604020202020204" charset="0"/>
              </a:rPr>
              <a:t>Kontrak</a:t>
            </a:r>
            <a:r>
              <a:rPr lang="en-US" sz="20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ea typeface="Roboto Condensed" panose="020B0604020202020204" charset="0"/>
              </a:rPr>
              <a:t>Tambahan</a:t>
            </a:r>
            <a:endParaRPr lang="en-US" sz="2000" dirty="0">
              <a:solidFill>
                <a:schemeClr val="tx1"/>
              </a:solidFill>
              <a:ea typeface="Roboto Condensed" panose="020B0604020202020204" charset="0"/>
            </a:endParaRPr>
          </a:p>
          <a:p>
            <a:pPr algn="ctr"/>
            <a:r>
              <a:rPr lang="en-US" sz="1600" dirty="0">
                <a:solidFill>
                  <a:schemeClr val="tx1"/>
                </a:solidFill>
                <a:ea typeface="Roboto Condensed" panose="020B0604020202020204" charset="0"/>
              </a:rPr>
              <a:t>[</a:t>
            </a:r>
            <a:r>
              <a:rPr lang="en-US" sz="1600" dirty="0" err="1">
                <a:solidFill>
                  <a:schemeClr val="tx1"/>
                </a:solidFill>
                <a:ea typeface="Roboto Condensed" panose="020B0604020202020204" charset="0"/>
              </a:rPr>
              <a:t>Pentadbir</a:t>
            </a:r>
            <a:r>
              <a:rPr lang="en-US" sz="16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ea typeface="Roboto Condensed" panose="020B0604020202020204" charset="0"/>
              </a:rPr>
              <a:t>Kontrak</a:t>
            </a:r>
            <a:r>
              <a:rPr lang="en-US" sz="1600" dirty="0">
                <a:solidFill>
                  <a:schemeClr val="tx1"/>
                </a:solidFill>
                <a:ea typeface="Roboto Condensed" panose="020B0604020202020204" charset="0"/>
              </a:rPr>
              <a:t>]</a:t>
            </a:r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2080" b="57192"/>
          <a:stretch/>
        </p:blipFill>
        <p:spPr bwMode="auto">
          <a:xfrm>
            <a:off x="609600" y="1302752"/>
            <a:ext cx="8153400" cy="325755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8" name="Rectangle 7"/>
          <p:cNvSpPr/>
          <p:nvPr/>
        </p:nvSpPr>
        <p:spPr>
          <a:xfrm>
            <a:off x="457200" y="1302752"/>
            <a:ext cx="8229600" cy="325755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le 4"/>
          <p:cNvSpPr/>
          <p:nvPr/>
        </p:nvSpPr>
        <p:spPr>
          <a:xfrm>
            <a:off x="2895600" y="3105150"/>
            <a:ext cx="2514600" cy="2286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6" name="Rectangular Callout 5"/>
          <p:cNvSpPr/>
          <p:nvPr/>
        </p:nvSpPr>
        <p:spPr>
          <a:xfrm>
            <a:off x="5943600" y="2533650"/>
            <a:ext cx="2895600" cy="1600200"/>
          </a:xfrm>
          <a:prstGeom prst="wedgeRectCallout">
            <a:avLst>
              <a:gd name="adj1" fmla="val -68201"/>
              <a:gd name="adj2" fmla="val -833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PK 5.1/Para 5.1.4/n(</a:t>
            </a:r>
            <a:r>
              <a:rPr lang="en-US" dirty="0" err="1"/>
              <a:t>i</a:t>
            </a:r>
            <a:r>
              <a:rPr lang="en-US" dirty="0"/>
              <a:t>)</a:t>
            </a:r>
          </a:p>
          <a:p>
            <a:endParaRPr lang="en-US" sz="1200" dirty="0"/>
          </a:p>
          <a:p>
            <a:r>
              <a:rPr lang="en-US" sz="1200" dirty="0" err="1"/>
              <a:t>Syarat-syarat</a:t>
            </a:r>
            <a:r>
              <a:rPr lang="en-US" sz="1200" dirty="0"/>
              <a:t> </a:t>
            </a:r>
            <a:r>
              <a:rPr lang="en-US" sz="1200" dirty="0" err="1"/>
              <a:t>perubahan</a:t>
            </a:r>
            <a:r>
              <a:rPr lang="en-US" sz="1200" dirty="0"/>
              <a:t> </a:t>
            </a:r>
            <a:r>
              <a:rPr lang="en-US" sz="1200" dirty="0" err="1"/>
              <a:t>kontrak</a:t>
            </a:r>
            <a:r>
              <a:rPr lang="en-US" sz="1200" dirty="0"/>
              <a:t> </a:t>
            </a:r>
            <a:r>
              <a:rPr lang="en-US" sz="1200" dirty="0" err="1"/>
              <a:t>dan</a:t>
            </a:r>
            <a:r>
              <a:rPr lang="en-US" sz="1200" dirty="0"/>
              <a:t> </a:t>
            </a:r>
            <a:r>
              <a:rPr lang="en-US" sz="1200" dirty="0" err="1"/>
              <a:t>pelanjutan</a:t>
            </a:r>
            <a:r>
              <a:rPr lang="en-US" sz="1200" dirty="0"/>
              <a:t> </a:t>
            </a:r>
            <a:r>
              <a:rPr lang="en-US" sz="1200" dirty="0" err="1"/>
              <a:t>tempoh</a:t>
            </a:r>
            <a:r>
              <a:rPr lang="en-US" sz="1200" dirty="0"/>
              <a:t> </a:t>
            </a:r>
            <a:r>
              <a:rPr lang="en-US" sz="1200" dirty="0" err="1"/>
              <a:t>kontrak</a:t>
            </a:r>
            <a:r>
              <a:rPr lang="en-US" sz="1200" dirty="0"/>
              <a:t> </a:t>
            </a:r>
            <a:r>
              <a:rPr lang="en-US" sz="1200" dirty="0" err="1"/>
              <a:t>bekalan</a:t>
            </a:r>
            <a:r>
              <a:rPr lang="en-US" sz="1200" dirty="0"/>
              <a:t>/</a:t>
            </a:r>
            <a:r>
              <a:rPr lang="en-US" sz="1200" dirty="0" err="1"/>
              <a:t>perkhidmatan</a:t>
            </a:r>
            <a:r>
              <a:rPr lang="en-US" sz="1200" dirty="0"/>
              <a:t> </a:t>
            </a:r>
            <a:r>
              <a:rPr lang="en-US" sz="1200" dirty="0" err="1"/>
              <a:t>hendaklah</a:t>
            </a:r>
            <a:r>
              <a:rPr lang="en-US" sz="1200" dirty="0"/>
              <a:t> </a:t>
            </a:r>
            <a:r>
              <a:rPr lang="en-US" sz="1200" dirty="0" err="1"/>
              <a:t>selaras</a:t>
            </a:r>
            <a:r>
              <a:rPr lang="en-US" sz="1200" dirty="0"/>
              <a:t> </a:t>
            </a:r>
            <a:r>
              <a:rPr lang="en-US" sz="1200" dirty="0" err="1"/>
              <a:t>dengan</a:t>
            </a:r>
            <a:r>
              <a:rPr lang="en-US" sz="1200" dirty="0"/>
              <a:t> AP 201.</a:t>
            </a:r>
          </a:p>
        </p:txBody>
      </p:sp>
      <p:sp>
        <p:nvSpPr>
          <p:cNvPr id="10" name="TextBox 9"/>
          <p:cNvSpPr txBox="1"/>
          <p:nvPr/>
        </p:nvSpPr>
        <p:spPr>
          <a:xfrm>
            <a:off x="527768" y="754618"/>
            <a:ext cx="7467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/>
              <a:t>Pelanjutan</a:t>
            </a:r>
            <a:r>
              <a:rPr lang="en-US" b="1" dirty="0"/>
              <a:t> </a:t>
            </a:r>
            <a:r>
              <a:rPr lang="en-US" b="1" dirty="0" err="1"/>
              <a:t>Kontrak</a:t>
            </a:r>
            <a:endParaRPr lang="en-US" b="1" dirty="0"/>
          </a:p>
          <a:p>
            <a:pPr marL="342900" lvl="0" indent="-342900">
              <a:buFont typeface="+mj-lt"/>
              <a:buAutoNum type="arabicPeriod"/>
            </a:pPr>
            <a:r>
              <a:rPr lang="en-MY" dirty="0" err="1"/>
              <a:t>Pilih</a:t>
            </a:r>
            <a:r>
              <a:rPr lang="en-MY" dirty="0"/>
              <a:t> </a:t>
            </a:r>
            <a:r>
              <a:rPr lang="en-MY" dirty="0" err="1"/>
              <a:t>Jenis</a:t>
            </a:r>
            <a:r>
              <a:rPr lang="en-MY" dirty="0"/>
              <a:t> </a:t>
            </a:r>
            <a:r>
              <a:rPr lang="en-MY" dirty="0" err="1"/>
              <a:t>Pindaan</a:t>
            </a:r>
            <a:r>
              <a:rPr lang="en-MY" dirty="0"/>
              <a:t> </a:t>
            </a:r>
            <a:r>
              <a:rPr lang="en-MY" b="1" dirty="0" err="1"/>
              <a:t>Pelanjutan</a:t>
            </a:r>
            <a:r>
              <a:rPr lang="en-MY" b="1" dirty="0"/>
              <a:t> </a:t>
            </a:r>
            <a:r>
              <a:rPr lang="en-MY" b="1" dirty="0" err="1"/>
              <a:t>Kontrak</a:t>
            </a:r>
            <a:endParaRPr lang="en-MY" b="1" dirty="0"/>
          </a:p>
        </p:txBody>
      </p:sp>
    </p:spTree>
    <p:extLst>
      <p:ext uri="{BB962C8B-B14F-4D97-AF65-F5344CB8AC3E}">
        <p14:creationId xmlns:p14="http://schemas.microsoft.com/office/powerpoint/2010/main" val="64398232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</p:bld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69</a:t>
            </a:fld>
            <a:endParaRPr lang="en"/>
          </a:p>
        </p:txBody>
      </p:sp>
      <p:sp>
        <p:nvSpPr>
          <p:cNvPr id="3" name="Rectangle 2"/>
          <p:cNvSpPr/>
          <p:nvPr/>
        </p:nvSpPr>
        <p:spPr>
          <a:xfrm>
            <a:off x="1371600" y="209550"/>
            <a:ext cx="7467600" cy="381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>
                <a:solidFill>
                  <a:schemeClr val="tx1"/>
                </a:solidFill>
                <a:ea typeface="Roboto Condensed" panose="020B0604020202020204" charset="0"/>
              </a:rPr>
              <a:t>Pindaan</a:t>
            </a:r>
            <a:r>
              <a:rPr lang="en-US" sz="20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ea typeface="Roboto Condensed" panose="020B0604020202020204" charset="0"/>
              </a:rPr>
              <a:t>Dengan</a:t>
            </a:r>
            <a:r>
              <a:rPr lang="en-US" sz="20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ea typeface="Roboto Condensed" panose="020B0604020202020204" charset="0"/>
              </a:rPr>
              <a:t>Kontrak</a:t>
            </a:r>
            <a:r>
              <a:rPr lang="en-US" sz="20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ea typeface="Roboto Condensed" panose="020B0604020202020204" charset="0"/>
              </a:rPr>
              <a:t>Tambahan</a:t>
            </a:r>
            <a:endParaRPr lang="en-US" sz="2000" dirty="0">
              <a:solidFill>
                <a:schemeClr val="tx1"/>
              </a:solidFill>
              <a:ea typeface="Roboto Condensed" panose="020B0604020202020204" charset="0"/>
            </a:endParaRPr>
          </a:p>
          <a:p>
            <a:pPr algn="ctr"/>
            <a:r>
              <a:rPr lang="en-US" sz="1600" dirty="0">
                <a:solidFill>
                  <a:schemeClr val="tx1"/>
                </a:solidFill>
                <a:ea typeface="Roboto Condensed" panose="020B0604020202020204" charset="0"/>
              </a:rPr>
              <a:t>[</a:t>
            </a:r>
            <a:r>
              <a:rPr lang="en-US" sz="1600" dirty="0" err="1">
                <a:solidFill>
                  <a:schemeClr val="tx1"/>
                </a:solidFill>
                <a:ea typeface="Roboto Condensed" panose="020B0604020202020204" charset="0"/>
              </a:rPr>
              <a:t>Pentadbir</a:t>
            </a:r>
            <a:r>
              <a:rPr lang="en-US" sz="16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ea typeface="Roboto Condensed" panose="020B0604020202020204" charset="0"/>
              </a:rPr>
              <a:t>Kontrak</a:t>
            </a:r>
            <a:r>
              <a:rPr lang="en-US" sz="1600" dirty="0">
                <a:solidFill>
                  <a:schemeClr val="tx1"/>
                </a:solidFill>
                <a:ea typeface="Roboto Condensed" panose="020B0604020202020204" charset="0"/>
              </a:rPr>
              <a:t>]</a:t>
            </a:r>
          </a:p>
        </p:txBody>
      </p:sp>
      <p:pic>
        <p:nvPicPr>
          <p:cNvPr id="7" name="Picture 6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4997" b="23193"/>
          <a:stretch/>
        </p:blipFill>
        <p:spPr bwMode="auto">
          <a:xfrm>
            <a:off x="457200" y="1885950"/>
            <a:ext cx="6705600" cy="23622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8" name="Rectangle 7"/>
          <p:cNvSpPr/>
          <p:nvPr/>
        </p:nvSpPr>
        <p:spPr>
          <a:xfrm>
            <a:off x="457200" y="1809750"/>
            <a:ext cx="7010400" cy="25146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527768" y="754618"/>
            <a:ext cx="7467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/>
              <a:t>Pelanjutan</a:t>
            </a:r>
            <a:r>
              <a:rPr lang="en-US" b="1" dirty="0"/>
              <a:t> </a:t>
            </a:r>
            <a:r>
              <a:rPr lang="en-US" b="1" dirty="0" err="1"/>
              <a:t>Kontrak</a:t>
            </a:r>
            <a:endParaRPr lang="en-US" b="1" dirty="0"/>
          </a:p>
          <a:p>
            <a:pPr marL="342900" lvl="0" indent="-342900">
              <a:buFont typeface="+mj-lt"/>
              <a:buAutoNum type="arabicPeriod"/>
            </a:pPr>
            <a:r>
              <a:rPr lang="en-MY" dirty="0" err="1"/>
              <a:t>Masukkan</a:t>
            </a:r>
            <a:r>
              <a:rPr lang="en-MY" dirty="0"/>
              <a:t> </a:t>
            </a:r>
            <a:r>
              <a:rPr lang="en-MY" b="1" dirty="0" err="1"/>
              <a:t>Tempoh</a:t>
            </a:r>
            <a:r>
              <a:rPr lang="en-MY" b="1" dirty="0"/>
              <a:t> </a:t>
            </a:r>
            <a:r>
              <a:rPr lang="en-MY" b="1" dirty="0" err="1"/>
              <a:t>Lanjutan</a:t>
            </a:r>
            <a:endParaRPr lang="en-MY" b="1" dirty="0"/>
          </a:p>
          <a:p>
            <a:pPr marL="342900" lvl="0" indent="-342900">
              <a:buFont typeface="+mj-lt"/>
              <a:buAutoNum type="arabicPeriod"/>
            </a:pPr>
            <a:r>
              <a:rPr lang="en-MY" dirty="0" err="1"/>
              <a:t>Pilih</a:t>
            </a:r>
            <a:r>
              <a:rPr lang="en-MY" dirty="0"/>
              <a:t> </a:t>
            </a:r>
            <a:r>
              <a:rPr lang="en-MY" b="1" dirty="0" err="1"/>
              <a:t>Pihak</a:t>
            </a:r>
            <a:r>
              <a:rPr lang="en-MY" b="1" dirty="0"/>
              <a:t> </a:t>
            </a:r>
            <a:r>
              <a:rPr lang="en-MY" b="1" dirty="0" err="1"/>
              <a:t>Berkuasa</a:t>
            </a:r>
            <a:r>
              <a:rPr lang="en-MY" b="1" dirty="0"/>
              <a:t> </a:t>
            </a:r>
            <a:r>
              <a:rPr lang="en-MY" b="1" dirty="0" err="1"/>
              <a:t>Melulus</a:t>
            </a:r>
            <a:r>
              <a:rPr lang="en-MY" b="1" dirty="0"/>
              <a:t> (PBM)</a:t>
            </a:r>
            <a:endParaRPr lang="en-US" b="1" dirty="0"/>
          </a:p>
        </p:txBody>
      </p:sp>
      <p:sp>
        <p:nvSpPr>
          <p:cNvPr id="10" name="TextBox 9"/>
          <p:cNvSpPr txBox="1"/>
          <p:nvPr/>
        </p:nvSpPr>
        <p:spPr>
          <a:xfrm>
            <a:off x="6822439" y="2193727"/>
            <a:ext cx="304800" cy="307777"/>
          </a:xfrm>
          <a:prstGeom prst="rect">
            <a:avLst/>
          </a:prstGeom>
          <a:solidFill>
            <a:srgbClr val="FFFF00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670039" y="2759273"/>
            <a:ext cx="304800" cy="307777"/>
          </a:xfrm>
          <a:prstGeom prst="rect">
            <a:avLst/>
          </a:prstGeom>
          <a:solidFill>
            <a:srgbClr val="FFFF00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2" name="Rectangular Callout 11"/>
          <p:cNvSpPr/>
          <p:nvPr/>
        </p:nvSpPr>
        <p:spPr>
          <a:xfrm>
            <a:off x="5105400" y="971550"/>
            <a:ext cx="3733800" cy="1676400"/>
          </a:xfrm>
          <a:prstGeom prst="wedgeRectCallout">
            <a:avLst>
              <a:gd name="adj1" fmla="val -78937"/>
              <a:gd name="adj2" fmla="val 64616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dirty="0"/>
              <a:t>PK 5.1/Para 5.1.4/n(ii)</a:t>
            </a:r>
          </a:p>
          <a:p>
            <a:r>
              <a:rPr lang="en-US" sz="1200" dirty="0" err="1"/>
              <a:t>Agensi</a:t>
            </a:r>
            <a:r>
              <a:rPr lang="en-US" sz="1200" dirty="0"/>
              <a:t> </a:t>
            </a:r>
            <a:r>
              <a:rPr lang="en-US" sz="1200" dirty="0" err="1"/>
              <a:t>hendaklah</a:t>
            </a:r>
            <a:r>
              <a:rPr lang="en-US" sz="1200" dirty="0"/>
              <a:t> </a:t>
            </a:r>
            <a:r>
              <a:rPr lang="en-US" sz="1200" dirty="0" err="1"/>
              <a:t>mendapatkan</a:t>
            </a:r>
            <a:r>
              <a:rPr lang="en-US" sz="1200" dirty="0"/>
              <a:t> </a:t>
            </a:r>
            <a:r>
              <a:rPr lang="en-US" sz="1200" dirty="0" err="1"/>
              <a:t>kelulusan</a:t>
            </a:r>
            <a:r>
              <a:rPr lang="en-US" sz="1200" dirty="0"/>
              <a:t> PBM </a:t>
            </a:r>
            <a:r>
              <a:rPr lang="en-US" sz="1200" dirty="0" err="1"/>
              <a:t>asal</a:t>
            </a:r>
            <a:r>
              <a:rPr lang="en-US" sz="1200" dirty="0"/>
              <a:t> </a:t>
            </a:r>
            <a:r>
              <a:rPr lang="en-US" sz="1200" dirty="0" err="1"/>
              <a:t>untuk</a:t>
            </a:r>
            <a:r>
              <a:rPr lang="en-US" sz="1200" dirty="0"/>
              <a:t> </a:t>
            </a:r>
            <a:r>
              <a:rPr lang="en-US" sz="1200" dirty="0" err="1"/>
              <a:t>membuat</a:t>
            </a:r>
            <a:r>
              <a:rPr lang="en-US" sz="1200" dirty="0"/>
              <a:t> </a:t>
            </a:r>
            <a:r>
              <a:rPr lang="en-US" sz="1200" dirty="0" err="1"/>
              <a:t>sebarang</a:t>
            </a:r>
            <a:r>
              <a:rPr lang="en-US" sz="1200" dirty="0"/>
              <a:t> </a:t>
            </a:r>
            <a:r>
              <a:rPr lang="en-US" sz="1200" dirty="0" err="1"/>
              <a:t>perubahan</a:t>
            </a:r>
            <a:r>
              <a:rPr lang="en-US" sz="1200" dirty="0"/>
              <a:t> </a:t>
            </a:r>
            <a:r>
              <a:rPr lang="en-US" sz="1200" dirty="0" err="1"/>
              <a:t>atau</a:t>
            </a:r>
            <a:r>
              <a:rPr lang="en-US" sz="1200" dirty="0"/>
              <a:t> </a:t>
            </a:r>
            <a:r>
              <a:rPr lang="en-US" sz="1200" dirty="0" err="1"/>
              <a:t>pelanjutan</a:t>
            </a:r>
            <a:r>
              <a:rPr lang="en-US" sz="1200" dirty="0"/>
              <a:t> </a:t>
            </a:r>
            <a:r>
              <a:rPr lang="en-US" sz="1200" dirty="0" err="1"/>
              <a:t>kontrak</a:t>
            </a:r>
            <a:r>
              <a:rPr lang="en-US" sz="1200" dirty="0"/>
              <a:t>. </a:t>
            </a:r>
            <a:r>
              <a:rPr lang="en-US" sz="1200" dirty="0" err="1"/>
              <a:t>Perubahan</a:t>
            </a:r>
            <a:r>
              <a:rPr lang="en-US" sz="1200" dirty="0"/>
              <a:t> </a:t>
            </a:r>
            <a:r>
              <a:rPr lang="en-US" sz="1200" dirty="0" err="1"/>
              <a:t>ini</a:t>
            </a:r>
            <a:r>
              <a:rPr lang="en-US" sz="1200" dirty="0"/>
              <a:t> </a:t>
            </a:r>
            <a:r>
              <a:rPr lang="en-US" sz="1200" dirty="0" err="1"/>
              <a:t>hendaklah</a:t>
            </a:r>
            <a:r>
              <a:rPr lang="en-US" sz="1200" dirty="0"/>
              <a:t> </a:t>
            </a:r>
            <a:r>
              <a:rPr lang="en-US" sz="1200" dirty="0" err="1"/>
              <a:t>dikemukakan</a:t>
            </a:r>
            <a:r>
              <a:rPr lang="en-US" sz="1200" dirty="0"/>
              <a:t> </a:t>
            </a:r>
            <a:r>
              <a:rPr lang="es-ES" sz="1200" dirty="0" err="1"/>
              <a:t>kepada</a:t>
            </a:r>
            <a:r>
              <a:rPr lang="es-ES" sz="1200" dirty="0"/>
              <a:t> </a:t>
            </a:r>
            <a:r>
              <a:rPr lang="es-ES" sz="1200" dirty="0" err="1"/>
              <a:t>pembekal</a:t>
            </a:r>
            <a:r>
              <a:rPr lang="es-ES" sz="1200" dirty="0"/>
              <a:t> secara </a:t>
            </a:r>
            <a:r>
              <a:rPr lang="es-ES" sz="1200" dirty="0" err="1"/>
              <a:t>bertulis</a:t>
            </a:r>
            <a:r>
              <a:rPr lang="es-ES" sz="1200" dirty="0"/>
              <a:t> dan </a:t>
            </a:r>
            <a:r>
              <a:rPr lang="es-ES" sz="1200" dirty="0" err="1"/>
              <a:t>dimuat</a:t>
            </a:r>
            <a:r>
              <a:rPr lang="es-ES" sz="1200" dirty="0"/>
              <a:t> </a:t>
            </a:r>
            <a:r>
              <a:rPr lang="en-US" sz="1200" dirty="0" err="1"/>
              <a:t>naik</a:t>
            </a:r>
            <a:r>
              <a:rPr lang="en-US" sz="1200" dirty="0"/>
              <a:t> </a:t>
            </a:r>
            <a:r>
              <a:rPr lang="en-US" sz="1200" dirty="0" err="1"/>
              <a:t>ke</a:t>
            </a:r>
            <a:r>
              <a:rPr lang="en-US" sz="1200" dirty="0"/>
              <a:t> </a:t>
            </a:r>
            <a:r>
              <a:rPr lang="en-US" sz="1200" dirty="0" err="1"/>
              <a:t>dalam</a:t>
            </a:r>
            <a:r>
              <a:rPr lang="en-US" sz="1200" dirty="0"/>
              <a:t> </a:t>
            </a:r>
            <a:r>
              <a:rPr lang="en-US" sz="1200" dirty="0" err="1"/>
              <a:t>Sistem</a:t>
            </a:r>
            <a:r>
              <a:rPr lang="en-US" sz="1200" dirty="0"/>
              <a:t> </a:t>
            </a:r>
            <a:r>
              <a:rPr lang="en-US" sz="1200" dirty="0" err="1"/>
              <a:t>eP.</a:t>
            </a:r>
            <a:r>
              <a:rPr lang="en-US" sz="1200" dirty="0"/>
              <a:t> </a:t>
            </a:r>
            <a:r>
              <a:rPr lang="en-US" sz="1200" dirty="0" err="1"/>
              <a:t>Kontrak</a:t>
            </a:r>
            <a:r>
              <a:rPr lang="en-US" sz="1200" dirty="0"/>
              <a:t> </a:t>
            </a:r>
            <a:r>
              <a:rPr lang="en-US" sz="1200" dirty="0" err="1"/>
              <a:t>Tambahan</a:t>
            </a:r>
            <a:r>
              <a:rPr lang="en-US" sz="1200" dirty="0"/>
              <a:t> </a:t>
            </a:r>
            <a:r>
              <a:rPr lang="en-US" sz="1200" dirty="0" err="1"/>
              <a:t>hendaklah</a:t>
            </a:r>
            <a:r>
              <a:rPr lang="en-US" sz="1200" dirty="0"/>
              <a:t> </a:t>
            </a:r>
            <a:r>
              <a:rPr lang="en-US" sz="1200" dirty="0" err="1"/>
              <a:t>dibuat</a:t>
            </a:r>
            <a:r>
              <a:rPr lang="en-US" sz="1200" dirty="0"/>
              <a:t> </a:t>
            </a:r>
            <a:r>
              <a:rPr lang="en-US" sz="1200" dirty="0" err="1"/>
              <a:t>dengan</a:t>
            </a:r>
            <a:r>
              <a:rPr lang="en-US" sz="1200" dirty="0"/>
              <a:t> </a:t>
            </a:r>
            <a:r>
              <a:rPr lang="en-US" sz="1200" dirty="0" err="1"/>
              <a:t>segera</a:t>
            </a:r>
            <a:r>
              <a:rPr lang="en-US" sz="1200" dirty="0"/>
              <a:t> </a:t>
            </a:r>
            <a:r>
              <a:rPr lang="en-US" sz="1200" dirty="0" err="1"/>
              <a:t>selepas</a:t>
            </a:r>
            <a:r>
              <a:rPr lang="en-US" sz="1200" dirty="0"/>
              <a:t> </a:t>
            </a:r>
            <a:r>
              <a:rPr lang="en-US" sz="1200" dirty="0" err="1"/>
              <a:t>mendapat</a:t>
            </a:r>
            <a:r>
              <a:rPr lang="en-US" sz="1200" dirty="0"/>
              <a:t> </a:t>
            </a:r>
            <a:r>
              <a:rPr lang="en-US" sz="1200" dirty="0" err="1"/>
              <a:t>pengesahan</a:t>
            </a:r>
            <a:r>
              <a:rPr lang="en-US" sz="1200" dirty="0"/>
              <a:t> </a:t>
            </a:r>
            <a:r>
              <a:rPr lang="en-US" sz="1200" dirty="0" err="1"/>
              <a:t>daripada</a:t>
            </a:r>
            <a:r>
              <a:rPr lang="en-US" sz="1200" dirty="0"/>
              <a:t> </a:t>
            </a:r>
            <a:r>
              <a:rPr lang="en-US" sz="1200" dirty="0" err="1"/>
              <a:t>pembekal</a:t>
            </a:r>
            <a:r>
              <a:rPr lang="en-US" sz="1200" dirty="0"/>
              <a:t>.</a:t>
            </a:r>
          </a:p>
        </p:txBody>
      </p:sp>
    </p:spTree>
    <p:extLst>
      <p:ext uri="{BB962C8B-B14F-4D97-AF65-F5344CB8AC3E}">
        <p14:creationId xmlns:p14="http://schemas.microsoft.com/office/powerpoint/2010/main" val="32072974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7</a:t>
            </a:fld>
            <a:endParaRPr lang="en"/>
          </a:p>
        </p:txBody>
      </p:sp>
      <p:sp>
        <p:nvSpPr>
          <p:cNvPr id="7" name="TextBox 6"/>
          <p:cNvSpPr txBox="1"/>
          <p:nvPr/>
        </p:nvSpPr>
        <p:spPr>
          <a:xfrm>
            <a:off x="607879" y="1954624"/>
            <a:ext cx="14623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>
                <a:solidFill>
                  <a:schemeClr val="tx1"/>
                </a:solidFill>
                <a:latin typeface="Century Gothic" panose="020B0502020202020204" pitchFamily="34" charset="0"/>
              </a:rPr>
              <a:t>Jenis-jenis</a:t>
            </a:r>
            <a:r>
              <a:rPr lang="en-US" b="1" dirty="0">
                <a:solidFill>
                  <a:schemeClr val="tx1"/>
                </a:solidFill>
                <a:latin typeface="Century Gothic" panose="020B0502020202020204" pitchFamily="34" charset="0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Century Gothic" panose="020B0502020202020204" pitchFamily="34" charset="0"/>
              </a:rPr>
              <a:t>Kontrak</a:t>
            </a:r>
            <a:endParaRPr lang="en-US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63866" y="1367636"/>
            <a:ext cx="2001672" cy="1860862"/>
          </a:xfrm>
          <a:prstGeom prst="rect">
            <a:avLst/>
          </a:prstGeom>
          <a:solidFill>
            <a:schemeClr val="bg1"/>
          </a:solidFill>
          <a:ln>
            <a:solidFill>
              <a:srgbClr val="03BAFB"/>
            </a:solidFill>
          </a:ln>
          <a:effectLst>
            <a:outerShdw blurRad="50800" dist="38100" dir="2700000" algn="tl" rotWithShape="0">
              <a:prstClr val="black">
                <a:alpha val="80000"/>
              </a:prstClr>
            </a:outerShdw>
          </a:effectLst>
          <a:scene3d>
            <a:camera prst="orthographicFront"/>
            <a:lightRig rig="threePt" dir="t">
              <a:rot lat="0" lon="0" rev="600000"/>
            </a:lightRig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ound Diagonal Corner Rectangle 8"/>
          <p:cNvSpPr/>
          <p:nvPr/>
        </p:nvSpPr>
        <p:spPr>
          <a:xfrm>
            <a:off x="607879" y="1448650"/>
            <a:ext cx="1863501" cy="340519"/>
          </a:xfrm>
          <a:prstGeom prst="round2Diag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algn="r"/>
            <a:r>
              <a:rPr lang="en-US" b="1" dirty="0" err="1">
                <a:solidFill>
                  <a:schemeClr val="bg1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Pentadbir</a:t>
            </a:r>
            <a:r>
              <a:rPr lang="en-US" b="1" dirty="0">
                <a:solidFill>
                  <a:schemeClr val="bg1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Kontrak</a:t>
            </a:r>
            <a:endParaRPr lang="en-US" b="1" dirty="0">
              <a:solidFill>
                <a:schemeClr val="bg1"/>
              </a:solidFill>
              <a:latin typeface="Century Gothic" panose="020B0502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07879" y="2966464"/>
            <a:ext cx="1869535" cy="194780"/>
          </a:xfrm>
          <a:prstGeom prst="rect">
            <a:avLst/>
          </a:prstGeom>
          <a:solidFill>
            <a:srgbClr val="0CBD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chemeClr val="tx1"/>
                </a:solidFill>
              </a:rPr>
              <a:t>Agensi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5268" y="2122527"/>
            <a:ext cx="763557" cy="843660"/>
          </a:xfrm>
          <a:prstGeom prst="rect">
            <a:avLst/>
          </a:prstGeom>
        </p:spPr>
      </p:pic>
      <p:sp>
        <p:nvSpPr>
          <p:cNvPr id="13" name="Rectangle 12"/>
          <p:cNvSpPr/>
          <p:nvPr/>
        </p:nvSpPr>
        <p:spPr>
          <a:xfrm>
            <a:off x="2868399" y="968260"/>
            <a:ext cx="5486400" cy="3416320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endParaRPr lang="en-US" sz="12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200" dirty="0" err="1"/>
              <a:t>Mencipta</a:t>
            </a:r>
            <a:r>
              <a:rPr lang="en-US" sz="1200" dirty="0"/>
              <a:t>/ </a:t>
            </a:r>
            <a:r>
              <a:rPr lang="en-US" sz="1200" dirty="0" err="1"/>
              <a:t>Meminda</a:t>
            </a:r>
            <a:r>
              <a:rPr lang="en-US" sz="1200" dirty="0"/>
              <a:t> :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US" sz="1200" dirty="0" err="1"/>
              <a:t>Maklumat</a:t>
            </a:r>
            <a:r>
              <a:rPr lang="en-US" sz="1200" dirty="0"/>
              <a:t> </a:t>
            </a:r>
            <a:r>
              <a:rPr lang="en-US" sz="1200" dirty="0" err="1"/>
              <a:t>Pemenuhan</a:t>
            </a:r>
            <a:endParaRPr lang="en-US" sz="1200" dirty="0"/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US" sz="1200" dirty="0" err="1"/>
              <a:t>Perjanjian</a:t>
            </a:r>
            <a:r>
              <a:rPr lang="en-US" sz="1200" dirty="0"/>
              <a:t> </a:t>
            </a:r>
            <a:r>
              <a:rPr lang="en-US" sz="1200" dirty="0" err="1"/>
              <a:t>Kontrak</a:t>
            </a:r>
            <a:endParaRPr lang="en-US" sz="1200" dirty="0"/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US" sz="1200" dirty="0"/>
              <a:t>Surat </a:t>
            </a:r>
            <a:r>
              <a:rPr lang="en-US" sz="1200" dirty="0" err="1"/>
              <a:t>Berkaitan</a:t>
            </a:r>
            <a:r>
              <a:rPr lang="en-US" sz="1200" dirty="0"/>
              <a:t> </a:t>
            </a:r>
            <a:r>
              <a:rPr lang="en-US" sz="1200" dirty="0" err="1"/>
              <a:t>Kontrak</a:t>
            </a:r>
            <a:r>
              <a:rPr lang="en-US" sz="1200" dirty="0"/>
              <a:t> </a:t>
            </a:r>
            <a:r>
              <a:rPr lang="en-US" sz="1200" dirty="0" err="1"/>
              <a:t>Tambahan</a:t>
            </a:r>
            <a:endParaRPr lang="en-US" sz="1200" dirty="0"/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US" sz="1200" dirty="0" err="1"/>
              <a:t>Kontrak</a:t>
            </a:r>
            <a:r>
              <a:rPr lang="en-US" sz="1200" dirty="0"/>
              <a:t> </a:t>
            </a:r>
            <a:r>
              <a:rPr lang="en-US" sz="1200" dirty="0" err="1"/>
              <a:t>Tambahan</a:t>
            </a:r>
            <a:endParaRPr lang="en-MY" sz="12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200" dirty="0" err="1"/>
              <a:t>Mengesahkan</a:t>
            </a:r>
            <a:r>
              <a:rPr lang="en-US" sz="1200" dirty="0"/>
              <a:t> </a:t>
            </a:r>
            <a:r>
              <a:rPr lang="en-US" sz="1200" dirty="0" err="1"/>
              <a:t>Pengakuan</a:t>
            </a:r>
            <a:r>
              <a:rPr lang="en-US" sz="1200" dirty="0"/>
              <a:t> </a:t>
            </a:r>
            <a:r>
              <a:rPr lang="en-US" sz="1200" dirty="0" err="1"/>
              <a:t>Penerimaan</a:t>
            </a:r>
            <a:r>
              <a:rPr lang="en-US" sz="1200" dirty="0"/>
              <a:t> Surat </a:t>
            </a:r>
            <a:r>
              <a:rPr lang="en-US" sz="1200" dirty="0" err="1"/>
              <a:t>Berkaitan</a:t>
            </a:r>
            <a:r>
              <a:rPr lang="en-US" sz="1200" dirty="0"/>
              <a:t> </a:t>
            </a:r>
            <a:r>
              <a:rPr lang="en-US" sz="1200" dirty="0" err="1"/>
              <a:t>Kontrak</a:t>
            </a:r>
            <a:r>
              <a:rPr lang="en-US" sz="1200" dirty="0"/>
              <a:t> </a:t>
            </a:r>
            <a:r>
              <a:rPr lang="en-US" sz="1200" dirty="0" err="1"/>
              <a:t>Tambahan</a:t>
            </a:r>
            <a:r>
              <a:rPr lang="en-US" sz="1200" dirty="0"/>
              <a:t> </a:t>
            </a:r>
            <a:r>
              <a:rPr lang="en-US" sz="1200" dirty="0" err="1"/>
              <a:t>daripada</a:t>
            </a:r>
            <a:r>
              <a:rPr lang="en-US" sz="1200" dirty="0"/>
              <a:t> </a:t>
            </a:r>
            <a:r>
              <a:rPr lang="en-US" sz="1200" dirty="0" err="1"/>
              <a:t>pembekal</a:t>
            </a:r>
            <a:endParaRPr lang="en-MY" sz="12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200" dirty="0" err="1"/>
              <a:t>Mencipta</a:t>
            </a:r>
            <a:r>
              <a:rPr lang="en-US" sz="1200" dirty="0"/>
              <a:t>/ </a:t>
            </a:r>
            <a:r>
              <a:rPr lang="en-US" sz="1200" dirty="0" err="1"/>
              <a:t>Meminda</a:t>
            </a:r>
            <a:r>
              <a:rPr lang="en-US" sz="1200" dirty="0"/>
              <a:t> :</a:t>
            </a:r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US" sz="1200" dirty="0" err="1"/>
              <a:t>Notis</a:t>
            </a:r>
            <a:r>
              <a:rPr lang="en-US" sz="1200" dirty="0"/>
              <a:t> </a:t>
            </a:r>
            <a:r>
              <a:rPr lang="en-US" sz="1200" dirty="0" err="1"/>
              <a:t>Peringatan</a:t>
            </a:r>
            <a:r>
              <a:rPr lang="en-US" sz="1200" dirty="0"/>
              <a:t>/ </a:t>
            </a:r>
            <a:r>
              <a:rPr lang="en-US" sz="1200" dirty="0" err="1"/>
              <a:t>Penamatan</a:t>
            </a:r>
            <a:r>
              <a:rPr lang="en-US" sz="1200" dirty="0"/>
              <a:t>/ </a:t>
            </a:r>
            <a:r>
              <a:rPr lang="en-US" sz="1200" dirty="0" err="1"/>
              <a:t>Penamatan</a:t>
            </a:r>
            <a:r>
              <a:rPr lang="en-US" sz="1200" dirty="0"/>
              <a:t> </a:t>
            </a:r>
            <a:r>
              <a:rPr lang="en-US" sz="1200" dirty="0" err="1"/>
              <a:t>Bersama</a:t>
            </a:r>
            <a:endParaRPr lang="en-US" sz="1200" dirty="0"/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US" sz="1200" dirty="0" err="1"/>
              <a:t>Penggantungan</a:t>
            </a:r>
            <a:r>
              <a:rPr lang="en-US" sz="1200" dirty="0"/>
              <a:t> </a:t>
            </a:r>
            <a:r>
              <a:rPr lang="en-US" sz="1200" dirty="0" err="1"/>
              <a:t>Kontrak</a:t>
            </a:r>
            <a:endParaRPr lang="en-MY" sz="12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200" dirty="0" err="1"/>
              <a:t>Memperakukan</a:t>
            </a:r>
            <a:r>
              <a:rPr lang="en-US" sz="1200" dirty="0"/>
              <a:t> </a:t>
            </a:r>
            <a:r>
              <a:rPr lang="en-US" sz="1200" dirty="0" err="1"/>
              <a:t>permintaan</a:t>
            </a:r>
            <a:r>
              <a:rPr lang="en-US" sz="1200" dirty="0"/>
              <a:t> </a:t>
            </a:r>
            <a:r>
              <a:rPr lang="en-US" sz="1200" dirty="0" err="1"/>
              <a:t>untuk</a:t>
            </a:r>
            <a:r>
              <a:rPr lang="en-US" sz="1200" dirty="0"/>
              <a:t> </a:t>
            </a:r>
            <a:r>
              <a:rPr lang="en-US" sz="1200" dirty="0" err="1"/>
              <a:t>menggunakan</a:t>
            </a:r>
            <a:r>
              <a:rPr lang="en-US" sz="1200" dirty="0"/>
              <a:t> </a:t>
            </a:r>
            <a:r>
              <a:rPr lang="en-US" sz="1200" dirty="0" err="1"/>
              <a:t>kemudahan</a:t>
            </a:r>
            <a:r>
              <a:rPr lang="en-US" sz="1200" dirty="0"/>
              <a:t> </a:t>
            </a:r>
            <a:r>
              <a:rPr lang="en-US" sz="1200" dirty="0" err="1"/>
              <a:t>pembiayaan</a:t>
            </a:r>
            <a:r>
              <a:rPr lang="en-US" sz="1200" dirty="0"/>
              <a:t> </a:t>
            </a:r>
            <a:r>
              <a:rPr lang="en-US" sz="1200" dirty="0" err="1"/>
              <a:t>syarikat</a:t>
            </a:r>
            <a:r>
              <a:rPr lang="en-US" sz="1200" dirty="0"/>
              <a:t> </a:t>
            </a:r>
            <a:r>
              <a:rPr lang="en-US" sz="1200" dirty="0" err="1"/>
              <a:t>pemfaktoran</a:t>
            </a:r>
            <a:r>
              <a:rPr lang="en-US" sz="1200" dirty="0"/>
              <a:t> </a:t>
            </a:r>
            <a:r>
              <a:rPr lang="en-US" sz="1200" dirty="0" err="1"/>
              <a:t>daripada</a:t>
            </a:r>
            <a:r>
              <a:rPr lang="en-US" sz="1200" dirty="0"/>
              <a:t> </a:t>
            </a:r>
            <a:r>
              <a:rPr lang="en-US" sz="1200" dirty="0" err="1"/>
              <a:t>pembekal</a:t>
            </a:r>
            <a:endParaRPr lang="en-MY" sz="12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200" dirty="0" err="1"/>
              <a:t>Memperakukan</a:t>
            </a:r>
            <a:r>
              <a:rPr lang="en-US" sz="1200" dirty="0"/>
              <a:t> </a:t>
            </a:r>
            <a:r>
              <a:rPr lang="en-US" sz="1200" dirty="0" err="1"/>
              <a:t>permintaan</a:t>
            </a:r>
            <a:r>
              <a:rPr lang="en-US" sz="1200" dirty="0"/>
              <a:t> </a:t>
            </a:r>
            <a:r>
              <a:rPr lang="en-US" sz="1200" dirty="0" err="1"/>
              <a:t>untuk</a:t>
            </a:r>
            <a:r>
              <a:rPr lang="en-US" sz="1200" dirty="0"/>
              <a:t> </a:t>
            </a:r>
            <a:r>
              <a:rPr lang="en-US" sz="1200" dirty="0" err="1"/>
              <a:t>menukar</a:t>
            </a:r>
            <a:r>
              <a:rPr lang="en-US" sz="1200" dirty="0"/>
              <a:t> </a:t>
            </a:r>
            <a:r>
              <a:rPr lang="en-US" sz="1200" dirty="0" err="1"/>
              <a:t>maklumat</a:t>
            </a:r>
            <a:r>
              <a:rPr lang="en-US" sz="1200" dirty="0"/>
              <a:t> bank </a:t>
            </a:r>
            <a:r>
              <a:rPr lang="en-US" sz="1200" dirty="0" err="1"/>
              <a:t>daripada</a:t>
            </a:r>
            <a:r>
              <a:rPr lang="en-US" sz="1200" dirty="0"/>
              <a:t> </a:t>
            </a:r>
            <a:r>
              <a:rPr lang="en-US" sz="1200" dirty="0" err="1"/>
              <a:t>pembekal</a:t>
            </a:r>
            <a:endParaRPr lang="en-MY" sz="1200" dirty="0"/>
          </a:p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200" dirty="0" err="1"/>
              <a:t>Mengunci</a:t>
            </a:r>
            <a:r>
              <a:rPr lang="en-US" sz="1200" dirty="0"/>
              <a:t> </a:t>
            </a:r>
            <a:r>
              <a:rPr lang="en-US" sz="1200" dirty="0" err="1"/>
              <a:t>masuk</a:t>
            </a:r>
            <a:r>
              <a:rPr lang="en-US" sz="1200" dirty="0"/>
              <a:t> </a:t>
            </a:r>
            <a:r>
              <a:rPr lang="en-US" sz="1200" dirty="0" err="1"/>
              <a:t>maklumat</a:t>
            </a:r>
            <a:r>
              <a:rPr lang="en-US" sz="1200" dirty="0"/>
              <a:t> Bon </a:t>
            </a:r>
            <a:r>
              <a:rPr lang="en-US" sz="1200" dirty="0" err="1"/>
              <a:t>Pelaksanaan</a:t>
            </a:r>
            <a:endParaRPr lang="en-MY" sz="1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 err="1"/>
              <a:t>Mengunci</a:t>
            </a:r>
            <a:r>
              <a:rPr lang="en-US" sz="1200" dirty="0"/>
              <a:t> </a:t>
            </a:r>
            <a:r>
              <a:rPr lang="en-US" sz="1200" dirty="0" err="1"/>
              <a:t>masuk</a:t>
            </a:r>
            <a:r>
              <a:rPr lang="en-US" sz="1200" dirty="0"/>
              <a:t> </a:t>
            </a:r>
            <a:r>
              <a:rPr lang="en-US" sz="1200" dirty="0" err="1"/>
              <a:t>keputusan</a:t>
            </a:r>
            <a:r>
              <a:rPr lang="en-US" sz="1200" dirty="0"/>
              <a:t> </a:t>
            </a:r>
            <a:r>
              <a:rPr lang="en-US" sz="1200" dirty="0" err="1"/>
              <a:t>dan</a:t>
            </a:r>
            <a:r>
              <a:rPr lang="en-US" sz="1200" dirty="0"/>
              <a:t> </a:t>
            </a:r>
            <a:r>
              <a:rPr lang="en-US" sz="1200" dirty="0" err="1"/>
              <a:t>syarat-syarat</a:t>
            </a:r>
            <a:r>
              <a:rPr lang="en-US" sz="1200" dirty="0"/>
              <a:t> </a:t>
            </a:r>
            <a:r>
              <a:rPr lang="en-US" sz="1200" dirty="0" err="1"/>
              <a:t>khas</a:t>
            </a:r>
            <a:r>
              <a:rPr lang="en-US" sz="1200" dirty="0"/>
              <a:t> </a:t>
            </a:r>
            <a:r>
              <a:rPr lang="en-US" sz="1200" dirty="0" err="1"/>
              <a:t>daripada</a:t>
            </a:r>
            <a:r>
              <a:rPr lang="en-US" sz="1200" dirty="0"/>
              <a:t> </a:t>
            </a:r>
            <a:r>
              <a:rPr lang="en-US" sz="1200" dirty="0" err="1"/>
              <a:t>Kementerian</a:t>
            </a:r>
            <a:r>
              <a:rPr lang="en-US" sz="1200" dirty="0"/>
              <a:t> </a:t>
            </a:r>
            <a:r>
              <a:rPr lang="en-US" sz="1200" dirty="0" err="1"/>
              <a:t>Kewangan</a:t>
            </a:r>
            <a:r>
              <a:rPr lang="en-US" sz="1200" dirty="0"/>
              <a:t> </a:t>
            </a:r>
            <a:r>
              <a:rPr lang="en-US" sz="1200" dirty="0" err="1"/>
              <a:t>bagi</a:t>
            </a:r>
            <a:r>
              <a:rPr lang="en-US" sz="1200" dirty="0"/>
              <a:t> </a:t>
            </a:r>
            <a:r>
              <a:rPr lang="en-US" sz="1200" dirty="0" err="1"/>
              <a:t>permohonan</a:t>
            </a:r>
            <a:r>
              <a:rPr lang="en-US" sz="1200" dirty="0"/>
              <a:t> </a:t>
            </a:r>
            <a:r>
              <a:rPr lang="en-US" sz="1200" dirty="0" err="1"/>
              <a:t>berkaitan</a:t>
            </a:r>
            <a:r>
              <a:rPr lang="en-US" sz="1200" dirty="0"/>
              <a:t> </a:t>
            </a:r>
            <a:r>
              <a:rPr lang="en-US" sz="1200" dirty="0" err="1"/>
              <a:t>pindaan</a:t>
            </a:r>
            <a:r>
              <a:rPr lang="en-US" sz="1200" dirty="0"/>
              <a:t> </a:t>
            </a:r>
            <a:r>
              <a:rPr lang="en-US" sz="1200" dirty="0" err="1"/>
              <a:t>kontrak</a:t>
            </a:r>
            <a:r>
              <a:rPr lang="en-US" sz="1200" dirty="0"/>
              <a:t> (AP201)</a:t>
            </a:r>
            <a:endParaRPr lang="en-MY" sz="1200" dirty="0"/>
          </a:p>
        </p:txBody>
      </p:sp>
      <p:sp>
        <p:nvSpPr>
          <p:cNvPr id="14" name="Rectangle 13"/>
          <p:cNvSpPr/>
          <p:nvPr/>
        </p:nvSpPr>
        <p:spPr>
          <a:xfrm>
            <a:off x="2119685" y="57150"/>
            <a:ext cx="6858000" cy="381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 err="1">
                <a:solidFill>
                  <a:schemeClr val="tx1"/>
                </a:solidFill>
                <a:ea typeface="Roboto Condensed" panose="020B0604020202020204" charset="0"/>
              </a:rPr>
              <a:t>Peranan-peranan</a:t>
            </a:r>
            <a:r>
              <a:rPr lang="en-US" sz="2400" b="1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ea typeface="Roboto Condensed" panose="020B0604020202020204" charset="0"/>
              </a:rPr>
              <a:t>Pengguna</a:t>
            </a:r>
            <a:endParaRPr lang="en-US" sz="2400" b="1" dirty="0">
              <a:solidFill>
                <a:schemeClr val="tx1"/>
              </a:solidFill>
              <a:ea typeface="Roboto Condensed" panose="020B0604020202020204" charset="0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2677899" y="973727"/>
            <a:ext cx="5867400" cy="3426823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AutoShape 5"/>
          <p:cNvSpPr>
            <a:spLocks noChangeArrowheads="1"/>
          </p:cNvSpPr>
          <p:nvPr/>
        </p:nvSpPr>
        <p:spPr bwMode="gray">
          <a:xfrm>
            <a:off x="4059058" y="826567"/>
            <a:ext cx="2979254" cy="294320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en-US" sz="1600" b="1" dirty="0">
                <a:solidFill>
                  <a:schemeClr val="tx1"/>
                </a:solidFill>
              </a:rPr>
              <a:t>TUGAS-TUGAS</a:t>
            </a:r>
          </a:p>
        </p:txBody>
      </p:sp>
    </p:spTree>
    <p:extLst>
      <p:ext uri="{BB962C8B-B14F-4D97-AF65-F5344CB8AC3E}">
        <p14:creationId xmlns:p14="http://schemas.microsoft.com/office/powerpoint/2010/main" val="254937349"/>
      </p:ext>
    </p:extLst>
  </p:cSld>
  <p:clrMapOvr>
    <a:masterClrMapping/>
  </p:clrMapOvr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70</a:t>
            </a:fld>
            <a:endParaRPr lang="en"/>
          </a:p>
        </p:txBody>
      </p:sp>
      <p:sp>
        <p:nvSpPr>
          <p:cNvPr id="3" name="Rectangle 2"/>
          <p:cNvSpPr/>
          <p:nvPr/>
        </p:nvSpPr>
        <p:spPr>
          <a:xfrm>
            <a:off x="1371600" y="209550"/>
            <a:ext cx="7467600" cy="381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>
                <a:solidFill>
                  <a:schemeClr val="tx1"/>
                </a:solidFill>
                <a:ea typeface="Roboto Condensed" panose="020B0604020202020204" charset="0"/>
              </a:rPr>
              <a:t>Pindaan</a:t>
            </a:r>
            <a:r>
              <a:rPr lang="en-US" sz="20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ea typeface="Roboto Condensed" panose="020B0604020202020204" charset="0"/>
              </a:rPr>
              <a:t>Dengan</a:t>
            </a:r>
            <a:r>
              <a:rPr lang="en-US" sz="20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ea typeface="Roboto Condensed" panose="020B0604020202020204" charset="0"/>
              </a:rPr>
              <a:t>Kontrak</a:t>
            </a:r>
            <a:r>
              <a:rPr lang="en-US" sz="20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ea typeface="Roboto Condensed" panose="020B0604020202020204" charset="0"/>
              </a:rPr>
              <a:t>Tambahan</a:t>
            </a:r>
            <a:endParaRPr lang="en-US" sz="2000" dirty="0">
              <a:solidFill>
                <a:schemeClr val="tx1"/>
              </a:solidFill>
              <a:ea typeface="Roboto Condensed" panose="020B0604020202020204" charset="0"/>
            </a:endParaRPr>
          </a:p>
          <a:p>
            <a:pPr algn="ctr"/>
            <a:r>
              <a:rPr lang="en-US" sz="1600" dirty="0">
                <a:solidFill>
                  <a:schemeClr val="tx1"/>
                </a:solidFill>
                <a:ea typeface="Roboto Condensed" panose="020B0604020202020204" charset="0"/>
              </a:rPr>
              <a:t>[</a:t>
            </a:r>
            <a:r>
              <a:rPr lang="en-US" sz="1600" dirty="0" err="1">
                <a:solidFill>
                  <a:schemeClr val="tx1"/>
                </a:solidFill>
                <a:ea typeface="Roboto Condensed" panose="020B0604020202020204" charset="0"/>
              </a:rPr>
              <a:t>Pentadbir</a:t>
            </a:r>
            <a:r>
              <a:rPr lang="en-US" sz="16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ea typeface="Roboto Condensed" panose="020B0604020202020204" charset="0"/>
              </a:rPr>
              <a:t>Kontrak</a:t>
            </a:r>
            <a:r>
              <a:rPr lang="en-US" sz="1600" dirty="0">
                <a:solidFill>
                  <a:schemeClr val="tx1"/>
                </a:solidFill>
                <a:ea typeface="Roboto Condensed" panose="020B0604020202020204" charset="0"/>
              </a:rPr>
              <a:t>]</a:t>
            </a:r>
          </a:p>
        </p:txBody>
      </p:sp>
      <p:sp>
        <p:nvSpPr>
          <p:cNvPr id="8" name="Rectangle 7"/>
          <p:cNvSpPr/>
          <p:nvPr/>
        </p:nvSpPr>
        <p:spPr>
          <a:xfrm>
            <a:off x="416284" y="1581150"/>
            <a:ext cx="7010400" cy="25908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527768" y="819150"/>
            <a:ext cx="7467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/>
              <a:t>Perubahan</a:t>
            </a:r>
            <a:r>
              <a:rPr lang="en-US" b="1" dirty="0"/>
              <a:t> </a:t>
            </a:r>
            <a:r>
              <a:rPr lang="en-US" b="1" dirty="0" err="1"/>
              <a:t>Kuantiti</a:t>
            </a:r>
            <a:endParaRPr lang="en-US" b="1" dirty="0"/>
          </a:p>
          <a:p>
            <a:pPr marL="342900" lvl="0" indent="-342900">
              <a:buFont typeface="+mj-lt"/>
              <a:buAutoNum type="arabicPeriod"/>
            </a:pPr>
            <a:r>
              <a:rPr lang="en-MY" dirty="0" err="1"/>
              <a:t>Pilih</a:t>
            </a:r>
            <a:r>
              <a:rPr lang="en-MY" dirty="0"/>
              <a:t> </a:t>
            </a:r>
            <a:r>
              <a:rPr lang="en-MY" dirty="0" err="1"/>
              <a:t>Jenis</a:t>
            </a:r>
            <a:r>
              <a:rPr lang="en-MY" dirty="0"/>
              <a:t> </a:t>
            </a:r>
            <a:r>
              <a:rPr lang="en-MY" dirty="0" err="1"/>
              <a:t>Pindaan</a:t>
            </a:r>
            <a:r>
              <a:rPr lang="en-MY" dirty="0"/>
              <a:t> </a:t>
            </a:r>
            <a:r>
              <a:rPr lang="en-MY" b="1" dirty="0" err="1"/>
              <a:t>Perubahan</a:t>
            </a:r>
            <a:r>
              <a:rPr lang="en-MY" b="1" dirty="0"/>
              <a:t> </a:t>
            </a:r>
            <a:r>
              <a:rPr lang="en-MY" b="1" dirty="0" err="1"/>
              <a:t>Kuantiti</a:t>
            </a:r>
            <a:r>
              <a:rPr lang="en-MY" b="1" dirty="0"/>
              <a:t> </a:t>
            </a:r>
          </a:p>
        </p:txBody>
      </p:sp>
      <p:pic>
        <p:nvPicPr>
          <p:cNvPr id="13" name="Picture 12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1710" t="11701" r="2564" b="52100"/>
          <a:stretch/>
        </p:blipFill>
        <p:spPr bwMode="auto">
          <a:xfrm>
            <a:off x="527768" y="1619250"/>
            <a:ext cx="6787432" cy="25146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4" name="Rectangle 13"/>
          <p:cNvSpPr/>
          <p:nvPr/>
        </p:nvSpPr>
        <p:spPr>
          <a:xfrm>
            <a:off x="2497595" y="3015853"/>
            <a:ext cx="2209800" cy="32027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4591050" y="2800350"/>
            <a:ext cx="304800" cy="307777"/>
          </a:xfrm>
          <a:prstGeom prst="rect">
            <a:avLst/>
          </a:prstGeom>
          <a:solidFill>
            <a:srgbClr val="FFFF00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838200" y="4324350"/>
            <a:ext cx="5714999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MY" dirty="0" err="1">
                <a:solidFill>
                  <a:srgbClr val="FF0000"/>
                </a:solidFill>
              </a:rPr>
              <a:t>Apabila</a:t>
            </a:r>
            <a:r>
              <a:rPr lang="en-MY" dirty="0">
                <a:solidFill>
                  <a:srgbClr val="FF0000"/>
                </a:solidFill>
              </a:rPr>
              <a:t> </a:t>
            </a:r>
            <a:r>
              <a:rPr lang="en-MY" b="1" dirty="0" err="1">
                <a:solidFill>
                  <a:srgbClr val="FF0000"/>
                </a:solidFill>
              </a:rPr>
              <a:t>Perubahan</a:t>
            </a:r>
            <a:r>
              <a:rPr lang="en-MY" b="1" dirty="0">
                <a:solidFill>
                  <a:srgbClr val="FF0000"/>
                </a:solidFill>
              </a:rPr>
              <a:t> </a:t>
            </a:r>
            <a:r>
              <a:rPr lang="en-MY" b="1" dirty="0" err="1">
                <a:solidFill>
                  <a:srgbClr val="FF0000"/>
                </a:solidFill>
              </a:rPr>
              <a:t>Kuantiti</a:t>
            </a:r>
            <a:r>
              <a:rPr lang="en-MY" b="1" dirty="0">
                <a:solidFill>
                  <a:srgbClr val="FF0000"/>
                </a:solidFill>
              </a:rPr>
              <a:t>  </a:t>
            </a:r>
            <a:r>
              <a:rPr lang="en-MY" dirty="0" err="1">
                <a:solidFill>
                  <a:srgbClr val="FF0000"/>
                </a:solidFill>
              </a:rPr>
              <a:t>dipilih</a:t>
            </a:r>
            <a:r>
              <a:rPr lang="en-MY" dirty="0">
                <a:solidFill>
                  <a:srgbClr val="FF0000"/>
                </a:solidFill>
              </a:rPr>
              <a:t>, </a:t>
            </a:r>
            <a:r>
              <a:rPr lang="en-MY" dirty="0" err="1">
                <a:solidFill>
                  <a:srgbClr val="FF0000"/>
                </a:solidFill>
              </a:rPr>
              <a:t>secara</a:t>
            </a:r>
            <a:r>
              <a:rPr lang="en-MY" dirty="0">
                <a:solidFill>
                  <a:srgbClr val="FF0000"/>
                </a:solidFill>
              </a:rPr>
              <a:t> </a:t>
            </a:r>
            <a:r>
              <a:rPr lang="en-MY" dirty="0" err="1">
                <a:solidFill>
                  <a:srgbClr val="FF0000"/>
                </a:solidFill>
              </a:rPr>
              <a:t>automatik</a:t>
            </a:r>
            <a:r>
              <a:rPr lang="en-MY" dirty="0">
                <a:solidFill>
                  <a:srgbClr val="FF0000"/>
                </a:solidFill>
              </a:rPr>
              <a:t> </a:t>
            </a:r>
            <a:r>
              <a:rPr lang="en-MY" dirty="0" err="1">
                <a:solidFill>
                  <a:srgbClr val="FF0000"/>
                </a:solidFill>
              </a:rPr>
              <a:t>sistem</a:t>
            </a:r>
            <a:r>
              <a:rPr lang="en-MY" dirty="0">
                <a:solidFill>
                  <a:srgbClr val="FF0000"/>
                </a:solidFill>
              </a:rPr>
              <a:t> </a:t>
            </a:r>
            <a:r>
              <a:rPr lang="en-MY" dirty="0" err="1">
                <a:solidFill>
                  <a:srgbClr val="FF0000"/>
                </a:solidFill>
              </a:rPr>
              <a:t>akan</a:t>
            </a:r>
            <a:r>
              <a:rPr lang="en-MY" dirty="0">
                <a:solidFill>
                  <a:srgbClr val="FF0000"/>
                </a:solidFill>
              </a:rPr>
              <a:t> </a:t>
            </a:r>
            <a:r>
              <a:rPr lang="en-MY" dirty="0" err="1">
                <a:solidFill>
                  <a:srgbClr val="FF0000"/>
                </a:solidFill>
              </a:rPr>
              <a:t>memilih</a:t>
            </a:r>
            <a:r>
              <a:rPr lang="en-MY" dirty="0">
                <a:solidFill>
                  <a:srgbClr val="FF0000"/>
                </a:solidFill>
              </a:rPr>
              <a:t>  </a:t>
            </a:r>
            <a:r>
              <a:rPr lang="en-MY" b="1" dirty="0" err="1">
                <a:solidFill>
                  <a:srgbClr val="FF0000"/>
                </a:solidFill>
              </a:rPr>
              <a:t>Perubahan</a:t>
            </a:r>
            <a:r>
              <a:rPr lang="en-MY" b="1" dirty="0">
                <a:solidFill>
                  <a:srgbClr val="FF0000"/>
                </a:solidFill>
              </a:rPr>
              <a:t> </a:t>
            </a:r>
            <a:r>
              <a:rPr lang="en-MY" b="1" dirty="0" err="1">
                <a:solidFill>
                  <a:srgbClr val="FF0000"/>
                </a:solidFill>
              </a:rPr>
              <a:t>Nilai</a:t>
            </a:r>
            <a:r>
              <a:rPr lang="en-MY" b="1" dirty="0">
                <a:solidFill>
                  <a:srgbClr val="FF0000"/>
                </a:solidFill>
              </a:rPr>
              <a:t> </a:t>
            </a:r>
            <a:r>
              <a:rPr lang="en-MY" b="1" dirty="0" err="1">
                <a:solidFill>
                  <a:srgbClr val="FF0000"/>
                </a:solidFill>
              </a:rPr>
              <a:t>Kontrak</a:t>
            </a:r>
            <a:r>
              <a:rPr lang="en-MY" b="1" dirty="0">
                <a:solidFill>
                  <a:srgbClr val="FF0000"/>
                </a:solidFill>
              </a:rPr>
              <a:t>.</a:t>
            </a:r>
            <a:endParaRPr lang="en-US" b="1" dirty="0">
              <a:solidFill>
                <a:srgbClr val="FF0000"/>
              </a:solidFill>
            </a:endParaRPr>
          </a:p>
          <a:p>
            <a:pPr lvl="0"/>
            <a:r>
              <a:rPr lang="en-US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10" name="Action Button: Information 9">
            <a:hlinkClick r:id="" action="ppaction://noaction" highlightClick="1"/>
          </p:cNvPr>
          <p:cNvSpPr/>
          <p:nvPr/>
        </p:nvSpPr>
        <p:spPr>
          <a:xfrm>
            <a:off x="491306" y="4388882"/>
            <a:ext cx="346894" cy="304800"/>
          </a:xfrm>
          <a:prstGeom prst="actionButtonInform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Action Button: Home 3">
            <a:hlinkClick r:id="rId3" action="ppaction://hlinksldjump" highlightClick="1"/>
          </p:cNvPr>
          <p:cNvSpPr/>
          <p:nvPr/>
        </p:nvSpPr>
        <p:spPr>
          <a:xfrm>
            <a:off x="8686800" y="4019550"/>
            <a:ext cx="457200" cy="445532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15142345"/>
      </p:ext>
    </p:extLst>
  </p:cSld>
  <p:clrMapOvr>
    <a:masterClrMapping/>
  </p:clrMapOvr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71</a:t>
            </a:fld>
            <a:endParaRPr lang="en"/>
          </a:p>
        </p:txBody>
      </p:sp>
      <p:sp>
        <p:nvSpPr>
          <p:cNvPr id="3" name="Rectangle 2"/>
          <p:cNvSpPr/>
          <p:nvPr/>
        </p:nvSpPr>
        <p:spPr>
          <a:xfrm>
            <a:off x="1371600" y="209550"/>
            <a:ext cx="7467600" cy="381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>
                <a:solidFill>
                  <a:schemeClr val="tx1"/>
                </a:solidFill>
                <a:ea typeface="Roboto Condensed" panose="020B0604020202020204" charset="0"/>
              </a:rPr>
              <a:t>Pindaan</a:t>
            </a:r>
            <a:r>
              <a:rPr lang="en-US" sz="20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ea typeface="Roboto Condensed" panose="020B0604020202020204" charset="0"/>
              </a:rPr>
              <a:t>Dengan</a:t>
            </a:r>
            <a:r>
              <a:rPr lang="en-US" sz="20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ea typeface="Roboto Condensed" panose="020B0604020202020204" charset="0"/>
              </a:rPr>
              <a:t>Kontrak</a:t>
            </a:r>
            <a:r>
              <a:rPr lang="en-US" sz="20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ea typeface="Roboto Condensed" panose="020B0604020202020204" charset="0"/>
              </a:rPr>
              <a:t>Tambahan</a:t>
            </a:r>
            <a:endParaRPr lang="en-US" sz="2000" dirty="0">
              <a:solidFill>
                <a:schemeClr val="tx1"/>
              </a:solidFill>
              <a:ea typeface="Roboto Condensed" panose="020B0604020202020204" charset="0"/>
            </a:endParaRPr>
          </a:p>
          <a:p>
            <a:pPr algn="ctr"/>
            <a:r>
              <a:rPr lang="en-US" sz="1600" dirty="0">
                <a:solidFill>
                  <a:schemeClr val="tx1"/>
                </a:solidFill>
                <a:ea typeface="Roboto Condensed" panose="020B0604020202020204" charset="0"/>
              </a:rPr>
              <a:t>[</a:t>
            </a:r>
            <a:r>
              <a:rPr lang="en-US" sz="1600" dirty="0" err="1">
                <a:solidFill>
                  <a:schemeClr val="tx1"/>
                </a:solidFill>
                <a:ea typeface="Roboto Condensed" panose="020B0604020202020204" charset="0"/>
              </a:rPr>
              <a:t>Pentadbir</a:t>
            </a:r>
            <a:r>
              <a:rPr lang="en-US" sz="16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ea typeface="Roboto Condensed" panose="020B0604020202020204" charset="0"/>
              </a:rPr>
              <a:t>Kontrak</a:t>
            </a:r>
            <a:r>
              <a:rPr lang="en-US" sz="1600" dirty="0">
                <a:solidFill>
                  <a:schemeClr val="tx1"/>
                </a:solidFill>
                <a:ea typeface="Roboto Condensed" panose="020B0604020202020204" charset="0"/>
              </a:rPr>
              <a:t>]</a:t>
            </a:r>
          </a:p>
        </p:txBody>
      </p:sp>
      <p:sp>
        <p:nvSpPr>
          <p:cNvPr id="8" name="Rectangle 7"/>
          <p:cNvSpPr/>
          <p:nvPr/>
        </p:nvSpPr>
        <p:spPr>
          <a:xfrm>
            <a:off x="381000" y="1809750"/>
            <a:ext cx="7010400" cy="25908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571500" y="690437"/>
            <a:ext cx="7467600" cy="892552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/>
              <a:t>Kelulusan</a:t>
            </a:r>
            <a:r>
              <a:rPr lang="en-US" b="1" dirty="0"/>
              <a:t> </a:t>
            </a:r>
            <a:r>
              <a:rPr lang="en-US" b="1" dirty="0" err="1"/>
              <a:t>Melibatkan</a:t>
            </a:r>
            <a:r>
              <a:rPr lang="en-US" b="1" dirty="0"/>
              <a:t> </a:t>
            </a:r>
            <a:r>
              <a:rPr lang="en-US" b="1" dirty="0" err="1"/>
              <a:t>Pihak</a:t>
            </a:r>
            <a:r>
              <a:rPr lang="en-US" b="1" dirty="0"/>
              <a:t> </a:t>
            </a:r>
            <a:r>
              <a:rPr lang="en-US" b="1" dirty="0" err="1"/>
              <a:t>Berkuasa</a:t>
            </a:r>
            <a:r>
              <a:rPr lang="en-US" b="1" dirty="0"/>
              <a:t> </a:t>
            </a:r>
            <a:r>
              <a:rPr lang="en-US" b="1" dirty="0" err="1"/>
              <a:t>Melulus</a:t>
            </a:r>
            <a:r>
              <a:rPr lang="en-US" b="1" dirty="0"/>
              <a:t> (PBM): </a:t>
            </a:r>
            <a:r>
              <a:rPr lang="en-US" b="1" dirty="0" err="1"/>
              <a:t>Kementerian</a:t>
            </a:r>
            <a:r>
              <a:rPr lang="en-US" b="1" dirty="0"/>
              <a:t> </a:t>
            </a:r>
            <a:r>
              <a:rPr lang="en-US" b="1" dirty="0" err="1"/>
              <a:t>Kewangan</a:t>
            </a:r>
            <a:endParaRPr lang="en-US" b="1" dirty="0"/>
          </a:p>
          <a:p>
            <a:endParaRPr lang="en-US" b="1" dirty="0"/>
          </a:p>
          <a:p>
            <a:r>
              <a:rPr lang="en-US" sz="1200" dirty="0"/>
              <a:t>1.Pentadbir </a:t>
            </a:r>
            <a:r>
              <a:rPr lang="en-US" sz="1200" dirty="0" err="1"/>
              <a:t>Kontrak</a:t>
            </a:r>
            <a:r>
              <a:rPr lang="en-US" sz="1200" dirty="0"/>
              <a:t> </a:t>
            </a:r>
            <a:r>
              <a:rPr lang="en-US" sz="1200" dirty="0" err="1"/>
              <a:t>akan</a:t>
            </a:r>
            <a:r>
              <a:rPr lang="en-US" sz="1200" dirty="0"/>
              <a:t> </a:t>
            </a:r>
            <a:r>
              <a:rPr lang="en-US" sz="1200" dirty="0" err="1"/>
              <a:t>klik</a:t>
            </a:r>
            <a:r>
              <a:rPr lang="en-US" sz="1200" dirty="0"/>
              <a:t> </a:t>
            </a:r>
            <a:r>
              <a:rPr lang="en-US" sz="1200" dirty="0" err="1"/>
              <a:t>pada</a:t>
            </a:r>
            <a:r>
              <a:rPr lang="en-US" sz="1200" dirty="0"/>
              <a:t> </a:t>
            </a:r>
            <a:r>
              <a:rPr lang="en-US" sz="1200" dirty="0" err="1"/>
              <a:t>perihal</a:t>
            </a:r>
            <a:r>
              <a:rPr lang="en-US" sz="1200" dirty="0"/>
              <a:t> yang </a:t>
            </a:r>
            <a:r>
              <a:rPr lang="en-US" sz="1200" dirty="0" err="1"/>
              <a:t>berstatus</a:t>
            </a:r>
            <a:r>
              <a:rPr lang="en-US" sz="1200" dirty="0"/>
              <a:t> </a:t>
            </a:r>
            <a:r>
              <a:rPr lang="en-US" sz="1200" b="1" dirty="0"/>
              <a:t>“</a:t>
            </a:r>
            <a:r>
              <a:rPr lang="en-US" sz="1200" b="1" dirty="0" err="1"/>
              <a:t>Menunggu</a:t>
            </a:r>
            <a:r>
              <a:rPr lang="en-US" sz="1200" b="1" dirty="0"/>
              <a:t> </a:t>
            </a:r>
            <a:r>
              <a:rPr lang="en-US" sz="1200" b="1" dirty="0" err="1"/>
              <a:t>Keputusan</a:t>
            </a:r>
            <a:r>
              <a:rPr lang="en-US" sz="1200" b="1" dirty="0"/>
              <a:t> </a:t>
            </a:r>
            <a:r>
              <a:rPr lang="en-US" sz="1200" b="1" dirty="0" err="1"/>
              <a:t>Pihak</a:t>
            </a:r>
            <a:r>
              <a:rPr lang="en-US" sz="1200" b="1" dirty="0"/>
              <a:t> </a:t>
            </a:r>
            <a:r>
              <a:rPr lang="en-US" sz="1200" b="1" dirty="0" err="1"/>
              <a:t>Berkuasa</a:t>
            </a:r>
            <a:r>
              <a:rPr lang="en-US" sz="1200" b="1" dirty="0"/>
              <a:t> </a:t>
            </a:r>
            <a:r>
              <a:rPr lang="en-US" sz="1200" b="1" dirty="0" err="1"/>
              <a:t>Melulus</a:t>
            </a:r>
            <a:r>
              <a:rPr lang="en-US" sz="1200" b="1" dirty="0"/>
              <a:t> di </a:t>
            </a:r>
            <a:r>
              <a:rPr lang="en-US" sz="1200" b="1" dirty="0" err="1"/>
              <a:t>Peringkat</a:t>
            </a:r>
            <a:r>
              <a:rPr lang="en-US" sz="1200" b="1" dirty="0"/>
              <a:t> </a:t>
            </a:r>
            <a:r>
              <a:rPr lang="en-US" sz="1200" b="1" dirty="0" err="1"/>
              <a:t>Kementerian</a:t>
            </a:r>
            <a:r>
              <a:rPr lang="en-US" sz="1200" b="1" dirty="0"/>
              <a:t> </a:t>
            </a:r>
            <a:r>
              <a:rPr lang="en-US" sz="1200" b="1" dirty="0" err="1"/>
              <a:t>Kewangan</a:t>
            </a:r>
            <a:r>
              <a:rPr lang="en-US" sz="1200" b="1" dirty="0"/>
              <a:t>”</a:t>
            </a:r>
          </a:p>
        </p:txBody>
      </p:sp>
      <p:pic>
        <p:nvPicPr>
          <p:cNvPr id="20" name="Picture 19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3205" t="28205" r="3633" b="12821"/>
          <a:stretch/>
        </p:blipFill>
        <p:spPr bwMode="auto">
          <a:xfrm>
            <a:off x="685800" y="1924903"/>
            <a:ext cx="6553200" cy="24384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1" name="TextBox 20"/>
          <p:cNvSpPr txBox="1"/>
          <p:nvPr/>
        </p:nvSpPr>
        <p:spPr>
          <a:xfrm>
            <a:off x="4152900" y="3486150"/>
            <a:ext cx="304800" cy="307777"/>
          </a:xfrm>
          <a:prstGeom prst="rect">
            <a:avLst/>
          </a:prstGeom>
          <a:solidFill>
            <a:srgbClr val="FFFF00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1" name="TextBox 10"/>
          <p:cNvSpPr txBox="1"/>
          <p:nvPr/>
        </p:nvSpPr>
        <p:spPr>
          <a:xfrm>
            <a:off x="685800" y="4476750"/>
            <a:ext cx="65532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>
                <a:solidFill>
                  <a:srgbClr val="FF0000"/>
                </a:solidFill>
              </a:rPr>
              <a:t>Pindaan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Dengan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Kontrak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Tambahan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hendaklah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diluluskan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oleh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Pelulus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Kontrak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terlebih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dahulu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sebelum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sistem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menyerahkan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kepada</a:t>
            </a:r>
            <a:r>
              <a:rPr lang="en-US" dirty="0">
                <a:solidFill>
                  <a:srgbClr val="FF0000"/>
                </a:solidFill>
              </a:rPr>
              <a:t> PBM yang </a:t>
            </a:r>
            <a:r>
              <a:rPr lang="en-US" dirty="0" err="1">
                <a:solidFill>
                  <a:srgbClr val="FF0000"/>
                </a:solidFill>
              </a:rPr>
              <a:t>dipilih</a:t>
            </a:r>
            <a:endParaRPr lang="en-US" b="1" dirty="0">
              <a:solidFill>
                <a:srgbClr val="FF0000"/>
              </a:solidFill>
            </a:endParaRPr>
          </a:p>
          <a:p>
            <a:pPr lvl="0"/>
            <a:r>
              <a:rPr lang="en-US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10" name="Action Button: Information 9">
            <a:hlinkClick r:id="" action="ppaction://noaction" highlightClick="1"/>
          </p:cNvPr>
          <p:cNvSpPr/>
          <p:nvPr/>
        </p:nvSpPr>
        <p:spPr>
          <a:xfrm>
            <a:off x="374849" y="4541282"/>
            <a:ext cx="346894" cy="304800"/>
          </a:xfrm>
          <a:prstGeom prst="actionButtonInform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83818920"/>
      </p:ext>
    </p:extLst>
  </p:cSld>
  <p:clrMapOvr>
    <a:masterClrMapping/>
  </p:clrMapOvr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72</a:t>
            </a:fld>
            <a:endParaRPr lang="en"/>
          </a:p>
        </p:txBody>
      </p:sp>
      <p:sp>
        <p:nvSpPr>
          <p:cNvPr id="3" name="Rectangle 2"/>
          <p:cNvSpPr/>
          <p:nvPr/>
        </p:nvSpPr>
        <p:spPr>
          <a:xfrm>
            <a:off x="1371600" y="209550"/>
            <a:ext cx="7467600" cy="381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>
                <a:solidFill>
                  <a:schemeClr val="tx1"/>
                </a:solidFill>
                <a:ea typeface="Roboto Condensed" panose="020B0604020202020204" charset="0"/>
              </a:rPr>
              <a:t>Pindaan</a:t>
            </a:r>
            <a:r>
              <a:rPr lang="en-US" sz="20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ea typeface="Roboto Condensed" panose="020B0604020202020204" charset="0"/>
              </a:rPr>
              <a:t>Dengan</a:t>
            </a:r>
            <a:r>
              <a:rPr lang="en-US" sz="20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ea typeface="Roboto Condensed" panose="020B0604020202020204" charset="0"/>
              </a:rPr>
              <a:t>Kontrak</a:t>
            </a:r>
            <a:r>
              <a:rPr lang="en-US" sz="20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ea typeface="Roboto Condensed" panose="020B0604020202020204" charset="0"/>
              </a:rPr>
              <a:t>Tambahan</a:t>
            </a:r>
            <a:endParaRPr lang="en-US" sz="2000" dirty="0">
              <a:solidFill>
                <a:schemeClr val="tx1"/>
              </a:solidFill>
              <a:ea typeface="Roboto Condensed" panose="020B0604020202020204" charset="0"/>
            </a:endParaRPr>
          </a:p>
          <a:p>
            <a:pPr algn="ctr"/>
            <a:r>
              <a:rPr lang="en-US" sz="1600" dirty="0">
                <a:solidFill>
                  <a:schemeClr val="tx1"/>
                </a:solidFill>
                <a:ea typeface="Roboto Condensed" panose="020B0604020202020204" charset="0"/>
              </a:rPr>
              <a:t>[</a:t>
            </a:r>
            <a:r>
              <a:rPr lang="en-US" sz="1600" dirty="0" err="1">
                <a:solidFill>
                  <a:schemeClr val="tx1"/>
                </a:solidFill>
                <a:ea typeface="Roboto Condensed" panose="020B0604020202020204" charset="0"/>
              </a:rPr>
              <a:t>Pentadbir</a:t>
            </a:r>
            <a:r>
              <a:rPr lang="en-US" sz="16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1600" dirty="0" err="1">
                <a:solidFill>
                  <a:schemeClr val="tx1"/>
                </a:solidFill>
                <a:ea typeface="Roboto Condensed" panose="020B0604020202020204" charset="0"/>
              </a:rPr>
              <a:t>Kontrak</a:t>
            </a:r>
            <a:r>
              <a:rPr lang="en-US" sz="1600" dirty="0">
                <a:solidFill>
                  <a:schemeClr val="tx1"/>
                </a:solidFill>
                <a:ea typeface="Roboto Condensed" panose="020B0604020202020204" charset="0"/>
              </a:rPr>
              <a:t>]</a:t>
            </a:r>
          </a:p>
        </p:txBody>
      </p:sp>
      <p:sp>
        <p:nvSpPr>
          <p:cNvPr id="8" name="Rectangle 7"/>
          <p:cNvSpPr/>
          <p:nvPr/>
        </p:nvSpPr>
        <p:spPr>
          <a:xfrm>
            <a:off x="870868" y="2190750"/>
            <a:ext cx="6172200" cy="22098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TextBox 8"/>
          <p:cNvSpPr txBox="1"/>
          <p:nvPr/>
        </p:nvSpPr>
        <p:spPr>
          <a:xfrm>
            <a:off x="571500" y="690437"/>
            <a:ext cx="7467600" cy="14465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/>
              <a:t>Kelulusan</a:t>
            </a:r>
            <a:r>
              <a:rPr lang="en-US" b="1" dirty="0"/>
              <a:t> </a:t>
            </a:r>
            <a:r>
              <a:rPr lang="en-US" b="1" dirty="0" err="1"/>
              <a:t>Melibatkan</a:t>
            </a:r>
            <a:r>
              <a:rPr lang="en-US" b="1" dirty="0"/>
              <a:t> </a:t>
            </a:r>
            <a:r>
              <a:rPr lang="en-US" b="1" dirty="0" err="1"/>
              <a:t>Pihak</a:t>
            </a:r>
            <a:r>
              <a:rPr lang="en-US" b="1" dirty="0"/>
              <a:t> </a:t>
            </a:r>
            <a:r>
              <a:rPr lang="en-US" b="1" dirty="0" err="1"/>
              <a:t>Berkuasa</a:t>
            </a:r>
            <a:r>
              <a:rPr lang="en-US" b="1" dirty="0"/>
              <a:t> </a:t>
            </a:r>
            <a:r>
              <a:rPr lang="en-US" b="1" dirty="0" err="1"/>
              <a:t>Melulus</a:t>
            </a:r>
            <a:r>
              <a:rPr lang="en-US" b="1" dirty="0"/>
              <a:t> (PBM) : </a:t>
            </a:r>
            <a:r>
              <a:rPr lang="en-US" b="1" dirty="0" err="1"/>
              <a:t>Kementerian</a:t>
            </a:r>
            <a:r>
              <a:rPr lang="en-US" b="1" dirty="0"/>
              <a:t> </a:t>
            </a:r>
            <a:r>
              <a:rPr lang="en-US" b="1" dirty="0" err="1"/>
              <a:t>Kewangan</a:t>
            </a:r>
            <a:endParaRPr lang="en-US" b="1" dirty="0"/>
          </a:p>
          <a:p>
            <a:endParaRPr lang="en-US" b="1" dirty="0"/>
          </a:p>
          <a:p>
            <a:r>
              <a:rPr lang="en-US" sz="1200" dirty="0"/>
              <a:t>1.Pentadbir </a:t>
            </a:r>
            <a:r>
              <a:rPr lang="en-US" sz="1200" dirty="0" err="1"/>
              <a:t>Kontrak</a:t>
            </a:r>
            <a:r>
              <a:rPr lang="en-US" sz="1200" dirty="0"/>
              <a:t> </a:t>
            </a:r>
            <a:r>
              <a:rPr lang="en-US" sz="1200" dirty="0" err="1"/>
              <a:t>akan</a:t>
            </a:r>
            <a:r>
              <a:rPr lang="en-US" sz="1200" dirty="0"/>
              <a:t> </a:t>
            </a:r>
            <a:r>
              <a:rPr lang="en-US" sz="1200" dirty="0" err="1"/>
              <a:t>mengunci</a:t>
            </a:r>
            <a:r>
              <a:rPr lang="en-US" sz="1200" dirty="0"/>
              <a:t> </a:t>
            </a:r>
            <a:r>
              <a:rPr lang="en-US" sz="1200" dirty="0" err="1"/>
              <a:t>masuk</a:t>
            </a:r>
            <a:r>
              <a:rPr lang="en-US" sz="1200" dirty="0"/>
              <a:t> </a:t>
            </a:r>
            <a:r>
              <a:rPr lang="en-US" sz="1200" dirty="0" err="1"/>
              <a:t>Keputusan</a:t>
            </a:r>
            <a:r>
              <a:rPr lang="en-US" sz="1200" dirty="0"/>
              <a:t>(Lulus/</a:t>
            </a:r>
            <a:r>
              <a:rPr lang="en-US" sz="1200" dirty="0" err="1"/>
              <a:t>Tolak</a:t>
            </a:r>
            <a:r>
              <a:rPr lang="en-US" sz="1200" dirty="0"/>
              <a:t>) PBM </a:t>
            </a:r>
            <a:r>
              <a:rPr lang="en-US" sz="1200" dirty="0" err="1"/>
              <a:t>Kementerian</a:t>
            </a:r>
            <a:r>
              <a:rPr lang="en-US" sz="1200" dirty="0"/>
              <a:t> </a:t>
            </a:r>
            <a:r>
              <a:rPr lang="en-US" sz="1200" dirty="0" err="1"/>
              <a:t>Kewangan</a:t>
            </a:r>
            <a:r>
              <a:rPr lang="en-US" sz="1200" dirty="0"/>
              <a:t> </a:t>
            </a:r>
            <a:r>
              <a:rPr lang="en-US" sz="1200" dirty="0" err="1"/>
              <a:t>dan</a:t>
            </a:r>
            <a:r>
              <a:rPr lang="en-US" sz="1200" dirty="0"/>
              <a:t> </a:t>
            </a:r>
            <a:r>
              <a:rPr lang="en-US" sz="1200" dirty="0" err="1"/>
              <a:t>catatan</a:t>
            </a:r>
            <a:r>
              <a:rPr lang="en-US" sz="1200" dirty="0"/>
              <a:t>.</a:t>
            </a:r>
          </a:p>
          <a:p>
            <a:r>
              <a:rPr lang="en-US" sz="1200" dirty="0"/>
              <a:t>2.Masukkan </a:t>
            </a:r>
            <a:r>
              <a:rPr lang="en-US" sz="1200" b="1" dirty="0" err="1"/>
              <a:t>Tarikh</a:t>
            </a:r>
            <a:r>
              <a:rPr lang="en-US" sz="1200" b="1" dirty="0"/>
              <a:t> Surat </a:t>
            </a:r>
            <a:r>
              <a:rPr lang="en-US" sz="1200" b="1" dirty="0" err="1"/>
              <a:t>Kelulusan</a:t>
            </a:r>
            <a:r>
              <a:rPr lang="en-US" sz="1200" b="1" dirty="0"/>
              <a:t> </a:t>
            </a:r>
            <a:r>
              <a:rPr lang="en-US" sz="1200" dirty="0" err="1"/>
              <a:t>dan</a:t>
            </a:r>
            <a:r>
              <a:rPr lang="en-US" sz="1200" dirty="0"/>
              <a:t> </a:t>
            </a:r>
            <a:r>
              <a:rPr lang="en-US" sz="1200" dirty="0" err="1"/>
              <a:t>muat</a:t>
            </a:r>
            <a:r>
              <a:rPr lang="en-US" sz="1200" dirty="0"/>
              <a:t> </a:t>
            </a:r>
            <a:r>
              <a:rPr lang="en-US" sz="1200" dirty="0" err="1"/>
              <a:t>naik</a:t>
            </a:r>
            <a:r>
              <a:rPr lang="en-US" sz="1200" dirty="0"/>
              <a:t> </a:t>
            </a:r>
            <a:r>
              <a:rPr lang="en-US" sz="1200" b="1" dirty="0"/>
              <a:t>Surat </a:t>
            </a:r>
            <a:r>
              <a:rPr lang="en-US" sz="1200" b="1" dirty="0" err="1"/>
              <a:t>Kelulusan</a:t>
            </a:r>
            <a:r>
              <a:rPr lang="en-US" sz="1200" b="1" dirty="0"/>
              <a:t>.</a:t>
            </a:r>
          </a:p>
          <a:p>
            <a:r>
              <a:rPr lang="en-US" sz="1200" dirty="0"/>
              <a:t>3.Klik </a:t>
            </a:r>
            <a:r>
              <a:rPr lang="en-US" sz="1200" dirty="0" err="1"/>
              <a:t>butang</a:t>
            </a:r>
            <a:r>
              <a:rPr lang="en-US" sz="1200" dirty="0"/>
              <a:t> </a:t>
            </a:r>
            <a:r>
              <a:rPr lang="en-US" sz="1200" b="1" dirty="0" err="1"/>
              <a:t>Serah</a:t>
            </a:r>
            <a:r>
              <a:rPr lang="en-US" sz="1200" b="1" dirty="0"/>
              <a:t> </a:t>
            </a:r>
            <a:r>
              <a:rPr lang="en-US" sz="1200" dirty="0" err="1"/>
              <a:t>untuk</a:t>
            </a:r>
            <a:r>
              <a:rPr lang="en-US" sz="1200" dirty="0"/>
              <a:t> </a:t>
            </a:r>
            <a:r>
              <a:rPr lang="en-US" sz="1200" dirty="0" err="1"/>
              <a:t>meneruskan</a:t>
            </a:r>
            <a:r>
              <a:rPr lang="en-US" sz="1200" dirty="0"/>
              <a:t> </a:t>
            </a:r>
            <a:r>
              <a:rPr lang="en-US" sz="1200" dirty="0" err="1"/>
              <a:t>ke</a:t>
            </a:r>
            <a:r>
              <a:rPr lang="en-US" sz="1200" dirty="0"/>
              <a:t> proses </a:t>
            </a:r>
            <a:r>
              <a:rPr lang="en-US" sz="1200" dirty="0" err="1"/>
              <a:t>penyediaan</a:t>
            </a:r>
            <a:r>
              <a:rPr lang="en-US" sz="1200" dirty="0"/>
              <a:t> </a:t>
            </a:r>
            <a:r>
              <a:rPr lang="en-US" sz="1200" b="1" dirty="0"/>
              <a:t>Surat </a:t>
            </a:r>
            <a:r>
              <a:rPr lang="en-US" sz="1200" b="1" dirty="0" err="1"/>
              <a:t>Berkaitan</a:t>
            </a:r>
            <a:r>
              <a:rPr lang="en-US" sz="1200" b="1" dirty="0"/>
              <a:t> </a:t>
            </a:r>
            <a:r>
              <a:rPr lang="en-US" sz="1200" b="1" dirty="0" err="1"/>
              <a:t>Kontrak</a:t>
            </a:r>
            <a:r>
              <a:rPr lang="en-US" sz="1200" b="1" dirty="0"/>
              <a:t> </a:t>
            </a:r>
            <a:r>
              <a:rPr lang="en-US" sz="1200" b="1" dirty="0" err="1"/>
              <a:t>Tambahan</a:t>
            </a:r>
            <a:r>
              <a:rPr lang="en-US" sz="1200" dirty="0"/>
              <a:t>. </a:t>
            </a:r>
          </a:p>
          <a:p>
            <a:endParaRPr lang="en-US" sz="1200" b="1" dirty="0"/>
          </a:p>
        </p:txBody>
      </p:sp>
      <p:pic>
        <p:nvPicPr>
          <p:cNvPr id="10" name="Picture 9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812" b="34473"/>
          <a:stretch/>
        </p:blipFill>
        <p:spPr bwMode="auto">
          <a:xfrm>
            <a:off x="1045753" y="2343150"/>
            <a:ext cx="5943600" cy="18923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1" name="TextBox 10"/>
          <p:cNvSpPr txBox="1"/>
          <p:nvPr/>
        </p:nvSpPr>
        <p:spPr>
          <a:xfrm>
            <a:off x="3977296" y="3368588"/>
            <a:ext cx="304800" cy="307777"/>
          </a:xfrm>
          <a:prstGeom prst="rect">
            <a:avLst/>
          </a:prstGeom>
          <a:solidFill>
            <a:srgbClr val="FFFF00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1</a:t>
            </a:r>
          </a:p>
        </p:txBody>
      </p:sp>
      <p:sp>
        <p:nvSpPr>
          <p:cNvPr id="12" name="TextBox 11"/>
          <p:cNvSpPr txBox="1"/>
          <p:nvPr/>
        </p:nvSpPr>
        <p:spPr>
          <a:xfrm>
            <a:off x="4114800" y="3869866"/>
            <a:ext cx="304800" cy="307777"/>
          </a:xfrm>
          <a:prstGeom prst="rect">
            <a:avLst/>
          </a:prstGeom>
          <a:solidFill>
            <a:srgbClr val="FFFF00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6972300" y="2343150"/>
            <a:ext cx="304800" cy="307777"/>
          </a:xfrm>
          <a:prstGeom prst="rect">
            <a:avLst/>
          </a:prstGeom>
          <a:solidFill>
            <a:srgbClr val="FFFF00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3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1219200" y="4466392"/>
            <a:ext cx="6400800" cy="67710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sz="1200" dirty="0" err="1">
                <a:solidFill>
                  <a:srgbClr val="FF0000"/>
                </a:solidFill>
              </a:rPr>
              <a:t>Pentadbir</a:t>
            </a:r>
            <a:r>
              <a:rPr lang="en-US" sz="1200" dirty="0">
                <a:solidFill>
                  <a:srgbClr val="FF0000"/>
                </a:solidFill>
              </a:rPr>
              <a:t> </a:t>
            </a:r>
            <a:r>
              <a:rPr lang="en-US" sz="1200" dirty="0" err="1">
                <a:solidFill>
                  <a:srgbClr val="FF0000"/>
                </a:solidFill>
              </a:rPr>
              <a:t>Kontrak</a:t>
            </a:r>
            <a:r>
              <a:rPr lang="en-US" sz="1200" dirty="0">
                <a:solidFill>
                  <a:srgbClr val="FF0000"/>
                </a:solidFill>
              </a:rPr>
              <a:t> </a:t>
            </a:r>
            <a:r>
              <a:rPr lang="en-US" sz="1200" dirty="0" err="1">
                <a:solidFill>
                  <a:srgbClr val="FF0000"/>
                </a:solidFill>
              </a:rPr>
              <a:t>memperoleh</a:t>
            </a:r>
            <a:r>
              <a:rPr lang="en-US" sz="1200" dirty="0">
                <a:solidFill>
                  <a:srgbClr val="FF0000"/>
                </a:solidFill>
              </a:rPr>
              <a:t> </a:t>
            </a:r>
            <a:r>
              <a:rPr lang="en-US" sz="1200" dirty="0" err="1">
                <a:solidFill>
                  <a:srgbClr val="FF0000"/>
                </a:solidFill>
              </a:rPr>
              <a:t>keputusan</a:t>
            </a:r>
            <a:r>
              <a:rPr lang="en-US" sz="1200" dirty="0">
                <a:solidFill>
                  <a:srgbClr val="FF0000"/>
                </a:solidFill>
              </a:rPr>
              <a:t> (Lulus/</a:t>
            </a:r>
            <a:r>
              <a:rPr lang="en-US" sz="1200" dirty="0" err="1">
                <a:solidFill>
                  <a:srgbClr val="FF0000"/>
                </a:solidFill>
              </a:rPr>
              <a:t>Tolak</a:t>
            </a:r>
            <a:r>
              <a:rPr lang="en-US" sz="1200" dirty="0">
                <a:solidFill>
                  <a:srgbClr val="FF0000"/>
                </a:solidFill>
              </a:rPr>
              <a:t>) PBM </a:t>
            </a:r>
            <a:r>
              <a:rPr lang="en-US" sz="1200" dirty="0" err="1">
                <a:solidFill>
                  <a:srgbClr val="FF0000"/>
                </a:solidFill>
              </a:rPr>
              <a:t>Kementerian</a:t>
            </a:r>
            <a:r>
              <a:rPr lang="en-US" sz="1200" dirty="0">
                <a:solidFill>
                  <a:srgbClr val="FF0000"/>
                </a:solidFill>
              </a:rPr>
              <a:t> </a:t>
            </a:r>
            <a:r>
              <a:rPr lang="en-US" sz="1200" dirty="0" err="1">
                <a:solidFill>
                  <a:srgbClr val="FF0000"/>
                </a:solidFill>
              </a:rPr>
              <a:t>Kewangan</a:t>
            </a:r>
            <a:r>
              <a:rPr lang="en-US" sz="1200" dirty="0">
                <a:solidFill>
                  <a:srgbClr val="FF0000"/>
                </a:solidFill>
              </a:rPr>
              <a:t> </a:t>
            </a:r>
            <a:r>
              <a:rPr lang="en-US" sz="1200" dirty="0" err="1">
                <a:solidFill>
                  <a:srgbClr val="FF0000"/>
                </a:solidFill>
              </a:rPr>
              <a:t>secara</a:t>
            </a:r>
            <a:r>
              <a:rPr lang="en-US" sz="1200" dirty="0">
                <a:solidFill>
                  <a:srgbClr val="FF0000"/>
                </a:solidFill>
              </a:rPr>
              <a:t> manual.</a:t>
            </a:r>
            <a:endParaRPr lang="en-US" sz="1200" b="1" dirty="0">
              <a:solidFill>
                <a:srgbClr val="FF0000"/>
              </a:solidFill>
            </a:endParaRPr>
          </a:p>
          <a:p>
            <a:pPr lvl="0"/>
            <a:r>
              <a:rPr lang="en-US" dirty="0">
                <a:solidFill>
                  <a:srgbClr val="FF0000"/>
                </a:solidFill>
              </a:rPr>
              <a:t>.</a:t>
            </a:r>
          </a:p>
        </p:txBody>
      </p:sp>
      <p:sp>
        <p:nvSpPr>
          <p:cNvPr id="15" name="Action Button: Information 14">
            <a:hlinkClick r:id="" action="ppaction://noaction" highlightClick="1"/>
          </p:cNvPr>
          <p:cNvSpPr/>
          <p:nvPr/>
        </p:nvSpPr>
        <p:spPr>
          <a:xfrm>
            <a:off x="872306" y="4552950"/>
            <a:ext cx="346894" cy="304800"/>
          </a:xfrm>
          <a:prstGeom prst="actionButtonInform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Action Button: Home 3">
            <a:hlinkClick r:id="rId3" action="ppaction://hlinksldjump" highlightClick="1"/>
          </p:cNvPr>
          <p:cNvSpPr/>
          <p:nvPr/>
        </p:nvSpPr>
        <p:spPr>
          <a:xfrm>
            <a:off x="8686800" y="4013517"/>
            <a:ext cx="457200" cy="443866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99808524"/>
      </p:ext>
    </p:extLst>
  </p:cSld>
  <p:clrMapOvr>
    <a:masterClrMapping/>
  </p:clrMapOvr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Shape 221"/>
          <p:cNvSpPr txBox="1">
            <a:spLocks noGrp="1"/>
          </p:cNvSpPr>
          <p:nvPr>
            <p:ph type="ctrTitle"/>
          </p:nvPr>
        </p:nvSpPr>
        <p:spPr>
          <a:xfrm>
            <a:off x="-76200" y="3181350"/>
            <a:ext cx="5791200" cy="1524000"/>
          </a:xfrm>
          <a:prstGeom prst="rect">
            <a:avLst/>
          </a:prstGeom>
        </p:spPr>
        <p:txBody>
          <a:bodyPr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br>
              <a:rPr lang="en" sz="3600" dirty="0">
                <a:latin typeface="+mn-lt"/>
              </a:rPr>
            </a:br>
            <a:br>
              <a:rPr lang="en" sz="3600" dirty="0">
                <a:latin typeface="+mn-lt"/>
              </a:rPr>
            </a:br>
            <a:r>
              <a:rPr lang="en" sz="3600" dirty="0">
                <a:latin typeface="+mn-lt"/>
              </a:rPr>
              <a:t>5(c).Penggantungan </a:t>
            </a:r>
            <a:r>
              <a:rPr lang="en" sz="3200" dirty="0">
                <a:latin typeface="+mn-lt"/>
              </a:rPr>
              <a:t>Kontrak</a:t>
            </a:r>
            <a:br>
              <a:rPr lang="en" sz="4000" dirty="0">
                <a:latin typeface="+mn-lt"/>
              </a:rPr>
            </a:br>
            <a:endParaRPr sz="3200" dirty="0">
              <a:latin typeface="+mn-lt"/>
            </a:endParaRPr>
          </a:p>
        </p:txBody>
      </p:sp>
      <p:sp>
        <p:nvSpPr>
          <p:cNvPr id="223" name="Shape 223"/>
          <p:cNvSpPr txBox="1">
            <a:spLocks noGrp="1"/>
          </p:cNvSpPr>
          <p:nvPr>
            <p:ph type="sldNum" idx="12"/>
          </p:nvPr>
        </p:nvSpPr>
        <p:spPr>
          <a:xfrm>
            <a:off x="7618000" y="4636500"/>
            <a:ext cx="1487400" cy="315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73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721631674"/>
      </p:ext>
    </p:extLst>
  </p:cSld>
  <p:clrMapOvr>
    <a:masterClrMapping/>
  </p:clrMapOvr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74</a:t>
            </a:fld>
            <a:endParaRPr lang="en"/>
          </a:p>
        </p:txBody>
      </p:sp>
      <p:sp>
        <p:nvSpPr>
          <p:cNvPr id="3" name="Rectangle 2"/>
          <p:cNvSpPr/>
          <p:nvPr/>
        </p:nvSpPr>
        <p:spPr>
          <a:xfrm>
            <a:off x="1371600" y="209550"/>
            <a:ext cx="7467600" cy="381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>
                <a:solidFill>
                  <a:schemeClr val="tx1"/>
                </a:solidFill>
                <a:ea typeface="Roboto Condensed" panose="020B0604020202020204" charset="0"/>
              </a:rPr>
              <a:t>Penggantungan</a:t>
            </a:r>
            <a:r>
              <a:rPr lang="en-US" sz="20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ea typeface="Roboto Condensed" panose="020B0604020202020204" charset="0"/>
              </a:rPr>
              <a:t>Kontrak</a:t>
            </a:r>
            <a:endParaRPr lang="en-US" sz="2000" dirty="0">
              <a:solidFill>
                <a:schemeClr val="tx1"/>
              </a:solidFill>
              <a:ea typeface="Roboto Condensed" panose="020B0604020202020204" charset="0"/>
            </a:endParaRPr>
          </a:p>
        </p:txBody>
      </p:sp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1816748382"/>
              </p:ext>
            </p:extLst>
          </p:nvPr>
        </p:nvGraphicFramePr>
        <p:xfrm>
          <a:off x="1066800" y="895350"/>
          <a:ext cx="6934199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887673172"/>
      </p:ext>
    </p:extLst>
  </p:cSld>
  <p:clrMapOvr>
    <a:masterClrMapping/>
  </p:clrMapOvr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75</a:t>
            </a:fld>
            <a:endParaRPr lang="en"/>
          </a:p>
        </p:txBody>
      </p:sp>
      <p:sp>
        <p:nvSpPr>
          <p:cNvPr id="3" name="Rectangle 2"/>
          <p:cNvSpPr/>
          <p:nvPr/>
        </p:nvSpPr>
        <p:spPr>
          <a:xfrm>
            <a:off x="1371600" y="209550"/>
            <a:ext cx="7467600" cy="381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>
                <a:solidFill>
                  <a:schemeClr val="tx1"/>
                </a:solidFill>
                <a:ea typeface="Roboto Condensed" panose="020B0604020202020204" charset="0"/>
              </a:rPr>
              <a:t>Penggantungan</a:t>
            </a:r>
            <a:r>
              <a:rPr lang="en-US" sz="20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ea typeface="Roboto Condensed" panose="020B0604020202020204" charset="0"/>
              </a:rPr>
              <a:t>Kontrak</a:t>
            </a:r>
            <a:endParaRPr lang="en-US" sz="2000" dirty="0">
              <a:solidFill>
                <a:schemeClr val="tx1"/>
              </a:solidFill>
              <a:ea typeface="Roboto Condensed" panose="020B0604020202020204" charset="0"/>
            </a:endParaRPr>
          </a:p>
        </p:txBody>
      </p:sp>
      <p:graphicFrame>
        <p:nvGraphicFramePr>
          <p:cNvPr id="8" name="Diagram 7"/>
          <p:cNvGraphicFramePr/>
          <p:nvPr>
            <p:extLst>
              <p:ext uri="{D42A27DB-BD31-4B8C-83A1-F6EECF244321}">
                <p14:modId xmlns:p14="http://schemas.microsoft.com/office/powerpoint/2010/main" val="1887407330"/>
              </p:ext>
            </p:extLst>
          </p:nvPr>
        </p:nvGraphicFramePr>
        <p:xfrm>
          <a:off x="1066800" y="895350"/>
          <a:ext cx="6934199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08237943"/>
      </p:ext>
    </p:extLst>
  </p:cSld>
  <p:clrMapOvr>
    <a:masterClrMapping/>
  </p:clrMapOvr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le 1"/>
          <p:cNvSpPr txBox="1">
            <a:spLocks/>
          </p:cNvSpPr>
          <p:nvPr/>
        </p:nvSpPr>
        <p:spPr>
          <a:xfrm>
            <a:off x="304800" y="133350"/>
            <a:ext cx="8670847" cy="406241"/>
          </a:xfrm>
          <a:prstGeom prst="rect">
            <a:avLst/>
          </a:prstGeom>
        </p:spPr>
        <p:txBody>
          <a:bodyPr vert="horz" lIns="68580" tIns="34290" rIns="68580" bIns="34290" rtlCol="0" anchor="t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500" b="1" dirty="0" err="1">
                <a:latin typeface="Century Gothic" panose="020B0502020202020204" pitchFamily="34" charset="0"/>
                <a:ea typeface="Arial Unicode MS" panose="020B0604020202020204" pitchFamily="34" charset="-128"/>
                <a:cs typeface="helvetica" panose="020B0604020202020204" pitchFamily="34" charset="0"/>
              </a:rPr>
              <a:t>Aliran</a:t>
            </a:r>
            <a:r>
              <a:rPr lang="en-US" sz="1500" b="1" dirty="0">
                <a:latin typeface="Century Gothic" panose="020B0502020202020204" pitchFamily="34" charset="0"/>
                <a:ea typeface="Arial Unicode MS" panose="020B0604020202020204" pitchFamily="34" charset="-128"/>
                <a:cs typeface="helvetica" panose="020B0604020202020204" pitchFamily="34" charset="0"/>
              </a:rPr>
              <a:t> Proses – </a:t>
            </a:r>
            <a:r>
              <a:rPr lang="en-US" sz="1500" b="1" dirty="0" err="1">
                <a:latin typeface="Century Gothic" panose="020B0502020202020204" pitchFamily="34" charset="0"/>
                <a:ea typeface="Arial Unicode MS" panose="020B0604020202020204" pitchFamily="34" charset="-128"/>
                <a:cs typeface="helvetica" panose="020B0604020202020204" pitchFamily="34" charset="0"/>
              </a:rPr>
              <a:t>Penggantungan</a:t>
            </a:r>
            <a:r>
              <a:rPr lang="en-US" sz="1500" b="1" dirty="0">
                <a:latin typeface="Century Gothic" panose="020B0502020202020204" pitchFamily="34" charset="0"/>
                <a:ea typeface="Arial Unicode MS" panose="020B0604020202020204" pitchFamily="34" charset="-128"/>
                <a:cs typeface="helvetica" panose="020B0604020202020204" pitchFamily="34" charset="0"/>
              </a:rPr>
              <a:t> </a:t>
            </a:r>
            <a:r>
              <a:rPr lang="en-US" sz="1500" b="1" dirty="0" err="1">
                <a:latin typeface="Century Gothic" panose="020B0502020202020204" pitchFamily="34" charset="0"/>
                <a:ea typeface="Arial Unicode MS" panose="020B0604020202020204" pitchFamily="34" charset="-128"/>
                <a:cs typeface="helvetica" panose="020B0604020202020204" pitchFamily="34" charset="0"/>
              </a:rPr>
              <a:t>Kontrak</a:t>
            </a:r>
            <a:endParaRPr lang="en-US" sz="1500" b="1" dirty="0">
              <a:latin typeface="Century Gothic" panose="020B0502020202020204" pitchFamily="34" charset="0"/>
              <a:ea typeface="Arial Unicode MS" panose="020B0604020202020204" pitchFamily="34" charset="-128"/>
              <a:cs typeface="helvetica" panose="020B0604020202020204" pitchFamily="34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600685093"/>
              </p:ext>
            </p:extLst>
          </p:nvPr>
        </p:nvGraphicFramePr>
        <p:xfrm>
          <a:off x="211409" y="546383"/>
          <a:ext cx="8857627" cy="4365687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91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31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070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74808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402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24573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/>
                        <a:t>Bil</a:t>
                      </a:r>
                      <a:endParaRPr lang="en-MY" sz="12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/>
                        <a:t>Aktiviti</a:t>
                      </a:r>
                      <a:endParaRPr lang="en-MY" sz="12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/>
                        <a:t>Carta</a:t>
                      </a:r>
                      <a:r>
                        <a:rPr lang="en-US" sz="1200" dirty="0"/>
                        <a:t> </a:t>
                      </a:r>
                      <a:r>
                        <a:rPr lang="en-US" sz="1200" dirty="0" err="1"/>
                        <a:t>Aliran</a:t>
                      </a:r>
                      <a:endParaRPr lang="en-MY" sz="12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/>
                        <a:t>Tindakan</a:t>
                      </a:r>
                      <a:endParaRPr lang="en-MY" sz="12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/>
                        <a:t>Tanggung</a:t>
                      </a:r>
                      <a:r>
                        <a:rPr lang="en-US" sz="1200" dirty="0"/>
                        <a:t> </a:t>
                      </a:r>
                      <a:r>
                        <a:rPr lang="en-US" sz="1200" dirty="0" err="1"/>
                        <a:t>Jawab</a:t>
                      </a:r>
                      <a:endParaRPr lang="en-MY" sz="12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19340">
                <a:tc>
                  <a:txBody>
                    <a:bodyPr/>
                    <a:lstStyle/>
                    <a:p>
                      <a:r>
                        <a:rPr lang="en-US" sz="1100" dirty="0"/>
                        <a:t>1</a:t>
                      </a:r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Carian </a:t>
                      </a:r>
                      <a:r>
                        <a:rPr lang="en-US" sz="1100" dirty="0" err="1"/>
                        <a:t>Kontrak</a:t>
                      </a:r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r>
                        <a:rPr lang="en-US" sz="1100" dirty="0"/>
                        <a:t>Carian </a:t>
                      </a:r>
                      <a:r>
                        <a:rPr lang="en-US" sz="1100" baseline="0" dirty="0" err="1"/>
                        <a:t>dan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pilih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kontrak</a:t>
                      </a:r>
                      <a:r>
                        <a:rPr lang="en-US" sz="1100" baseline="0" dirty="0"/>
                        <a:t> yang </a:t>
                      </a:r>
                      <a:r>
                        <a:rPr lang="en-US" sz="1100" baseline="0" dirty="0" err="1"/>
                        <a:t>berkaitan</a:t>
                      </a:r>
                      <a:r>
                        <a:rPr lang="en-US" sz="1100" baseline="0" dirty="0"/>
                        <a:t> yang </a:t>
                      </a:r>
                      <a:r>
                        <a:rPr lang="en-US" sz="1100" baseline="0" dirty="0" err="1"/>
                        <a:t>ingin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dibuat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penggantungan</a:t>
                      </a:r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MY" sz="1100" dirty="0" err="1"/>
                        <a:t>Pentadbir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Kontrak</a:t>
                      </a:r>
                      <a:endParaRPr lang="en-MY" sz="1100" baseline="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50259">
                <a:tc>
                  <a:txBody>
                    <a:bodyPr/>
                    <a:lstStyle/>
                    <a:p>
                      <a:r>
                        <a:rPr lang="en-MY" sz="1100" dirty="0"/>
                        <a:t>2.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err="1"/>
                        <a:t>Pilih</a:t>
                      </a:r>
                      <a:r>
                        <a:rPr lang="en-US" sz="1100" dirty="0"/>
                        <a:t> item/ </a:t>
                      </a:r>
                      <a:r>
                        <a:rPr lang="en-US" sz="1100" dirty="0" err="1"/>
                        <a:t>Agensi</a:t>
                      </a:r>
                      <a:r>
                        <a:rPr lang="en-US" sz="1100" dirty="0"/>
                        <a:t> yang </a:t>
                      </a:r>
                      <a:r>
                        <a:rPr lang="en-US" sz="1100" dirty="0" err="1"/>
                        <a:t>akan</a:t>
                      </a:r>
                      <a:r>
                        <a:rPr lang="en-US" sz="1100" dirty="0"/>
                        <a:t> di </a:t>
                      </a:r>
                      <a:r>
                        <a:rPr lang="en-US" sz="1100" dirty="0" err="1"/>
                        <a:t>gantung</a:t>
                      </a:r>
                      <a:endParaRPr lang="en-MY" sz="1100" dirty="0"/>
                    </a:p>
                    <a:p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r>
                        <a:rPr lang="en-US" sz="1100" dirty="0" err="1"/>
                        <a:t>Pilih</a:t>
                      </a:r>
                      <a:r>
                        <a:rPr lang="en-US" sz="1100" dirty="0"/>
                        <a:t> item </a:t>
                      </a:r>
                      <a:r>
                        <a:rPr lang="en-US" sz="1100" dirty="0" err="1"/>
                        <a:t>atau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Agensi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atau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kedua-duanya</a:t>
                      </a:r>
                      <a:r>
                        <a:rPr lang="en-US" sz="1100" dirty="0"/>
                        <a:t> yang </a:t>
                      </a:r>
                      <a:r>
                        <a:rPr lang="en-US" sz="1100" dirty="0" err="1"/>
                        <a:t>ingin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dibuat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penggantungan</a:t>
                      </a:r>
                      <a:endParaRPr lang="en-US" sz="1100" baseline="0" dirty="0"/>
                    </a:p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endParaRPr lang="en-US" sz="1100" baseline="0" dirty="0"/>
                    </a:p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r>
                        <a:rPr lang="en-US" sz="1100" baseline="0" dirty="0" err="1"/>
                        <a:t>Menyerahkan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butiran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penggantungan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kepada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Pelulus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untuk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kelulusan</a:t>
                      </a:r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MY" sz="1100" dirty="0" err="1"/>
                        <a:t>Pentadbir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Kontrak</a:t>
                      </a:r>
                      <a:endParaRPr lang="en-MY" sz="1100" baseline="0" dirty="0"/>
                    </a:p>
                    <a:p>
                      <a:pPr algn="ctr"/>
                      <a:endParaRPr lang="en-MY" sz="1100" baseline="0" dirty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MY" sz="1100" dirty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MY" sz="1100" dirty="0" err="1"/>
                        <a:t>Pentadbir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Kontrak</a:t>
                      </a:r>
                      <a:endParaRPr lang="en-MY" sz="11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430807">
                <a:tc>
                  <a:txBody>
                    <a:bodyPr/>
                    <a:lstStyle/>
                    <a:p>
                      <a:r>
                        <a:rPr lang="en-MY" sz="1100" dirty="0"/>
                        <a:t>3.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MY" sz="1100" dirty="0" err="1"/>
                        <a:t>Semakan</a:t>
                      </a:r>
                      <a:r>
                        <a:rPr lang="en-MY" sz="1100" dirty="0"/>
                        <a:t> </a:t>
                      </a:r>
                      <a:r>
                        <a:rPr lang="en-US" sz="1100" dirty="0" err="1"/>
                        <a:t>maklumat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Penggantungan</a:t>
                      </a:r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r>
                        <a:rPr lang="en-MY" sz="1100" dirty="0" err="1"/>
                        <a:t>Pelulus</a:t>
                      </a:r>
                      <a:r>
                        <a:rPr lang="en-MY" sz="1100" dirty="0"/>
                        <a:t> </a:t>
                      </a:r>
                      <a:r>
                        <a:rPr lang="en-MY" sz="1100" dirty="0" err="1"/>
                        <a:t>menerima</a:t>
                      </a:r>
                      <a:r>
                        <a:rPr lang="en-MY" sz="1100" dirty="0"/>
                        <a:t>  </a:t>
                      </a:r>
                      <a:r>
                        <a:rPr lang="en-MY" sz="1100" dirty="0" err="1"/>
                        <a:t>butiran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penggantungan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daripada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Pentadbir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Kontrak</a:t>
                      </a:r>
                      <a:endParaRPr lang="en-MY" sz="1100" baseline="0" dirty="0"/>
                    </a:p>
                    <a:p>
                      <a:pPr marL="0" indent="0" algn="just">
                        <a:buFont typeface="Arial" pitchFamily="34" charset="0"/>
                        <a:buNone/>
                      </a:pPr>
                      <a:endParaRPr lang="en-MY" sz="1100" baseline="0" dirty="0"/>
                    </a:p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r>
                        <a:rPr lang="en-MY" sz="1100" baseline="0" dirty="0" err="1"/>
                        <a:t>Membuat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semakan</a:t>
                      </a:r>
                      <a:r>
                        <a:rPr lang="en-MY" sz="1100" baseline="0" dirty="0"/>
                        <a:t>/</a:t>
                      </a:r>
                      <a:r>
                        <a:rPr lang="en-MY" sz="1100" baseline="0" dirty="0" err="1"/>
                        <a:t>kemas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kini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dan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mengesahkan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butiran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penggantungan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untuk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diteruskan</a:t>
                      </a:r>
                      <a:r>
                        <a:rPr lang="en-MY" sz="1100" baseline="0" dirty="0"/>
                        <a:t> proses </a:t>
                      </a:r>
                      <a:r>
                        <a:rPr lang="en-MY" sz="1100" baseline="0" dirty="0" err="1"/>
                        <a:t>pemenuhan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bekalan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dan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perkhidmatan</a:t>
                      </a:r>
                      <a:r>
                        <a:rPr lang="en-MY" sz="1100" baseline="0" dirty="0"/>
                        <a:t> (</a:t>
                      </a:r>
                      <a:r>
                        <a:rPr lang="en-MY" sz="1100" baseline="0" dirty="0" err="1"/>
                        <a:t>pengeluaran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pesanan</a:t>
                      </a:r>
                      <a:r>
                        <a:rPr lang="en-MY" sz="1100" baseline="0" dirty="0"/>
                        <a:t>)</a:t>
                      </a:r>
                    </a:p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MY" sz="1100" dirty="0" err="1"/>
                        <a:t>Pelulus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Kontrak</a:t>
                      </a:r>
                      <a:endParaRPr lang="en-MY" sz="11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86389">
                <a:tc>
                  <a:txBody>
                    <a:bodyPr/>
                    <a:lstStyle/>
                    <a:p>
                      <a:r>
                        <a:rPr lang="en-MY" sz="1100" dirty="0"/>
                        <a:t>4.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MY" sz="1100" dirty="0"/>
                        <a:t>Proses </a:t>
                      </a:r>
                      <a:r>
                        <a:rPr lang="en-MY" sz="1100" dirty="0" err="1"/>
                        <a:t>Pemenuhan</a:t>
                      </a:r>
                      <a:r>
                        <a:rPr lang="en-MY" sz="1100" dirty="0"/>
                        <a:t> </a:t>
                      </a:r>
                      <a:r>
                        <a:rPr lang="en-US" sz="1100" dirty="0"/>
                        <a:t>(</a:t>
                      </a:r>
                      <a:r>
                        <a:rPr lang="en-US" sz="1100" dirty="0" err="1"/>
                        <a:t>Bekalan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dan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Perkhidmatan</a:t>
                      </a:r>
                      <a:r>
                        <a:rPr lang="en-US" sz="1100" dirty="0"/>
                        <a:t>)</a:t>
                      </a:r>
                      <a:r>
                        <a:rPr lang="en-MY" sz="1100" dirty="0"/>
                        <a:t>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r>
                        <a:rPr lang="en-MY" sz="1100" dirty="0" err="1"/>
                        <a:t>Menyediakan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Pesanan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Kontrak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berdasarkan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maklumat</a:t>
                      </a:r>
                      <a:r>
                        <a:rPr lang="en-MY" sz="1100" baseline="0" dirty="0"/>
                        <a:t> “</a:t>
                      </a:r>
                      <a:r>
                        <a:rPr lang="en-MY" sz="1100" baseline="0" dirty="0" err="1"/>
                        <a:t>Butiran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Pemenuhan</a:t>
                      </a:r>
                      <a:r>
                        <a:rPr lang="en-MY" sz="1100" baseline="0" dirty="0"/>
                        <a:t>” </a:t>
                      </a:r>
                      <a:r>
                        <a:rPr lang="en-MY" sz="1100" baseline="0" dirty="0" err="1"/>
                        <a:t>terkini</a:t>
                      </a:r>
                      <a:r>
                        <a:rPr lang="en-MY" sz="1100" baseline="0" dirty="0"/>
                        <a:t> yang </a:t>
                      </a:r>
                      <a:r>
                        <a:rPr lang="en-MY" sz="1100" baseline="0" dirty="0" err="1"/>
                        <a:t>disediakan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oleh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Pentadbir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Kontrak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dan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Pelulus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Kontrak</a:t>
                      </a:r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MY" sz="1100" dirty="0" err="1"/>
                        <a:t>Peminta</a:t>
                      </a:r>
                      <a:endParaRPr lang="en-MY" sz="11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cxnSp>
        <p:nvCxnSpPr>
          <p:cNvPr id="19" name="Straight Arrow Connector 18"/>
          <p:cNvCxnSpPr>
            <a:endCxn id="21" idx="0"/>
          </p:cNvCxnSpPr>
          <p:nvPr/>
        </p:nvCxnSpPr>
        <p:spPr>
          <a:xfrm>
            <a:off x="2894141" y="1438935"/>
            <a:ext cx="5159" cy="317615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>
            <a:stCxn id="21" idx="2"/>
            <a:endCxn id="32" idx="0"/>
          </p:cNvCxnSpPr>
          <p:nvPr/>
        </p:nvCxnSpPr>
        <p:spPr>
          <a:xfrm flipH="1">
            <a:off x="2898270" y="2330569"/>
            <a:ext cx="1030" cy="175358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>
            <a:hlinkClick r:id="rId3" action="ppaction://hlinksldjump"/>
          </p:cNvPr>
          <p:cNvSpPr/>
          <p:nvPr/>
        </p:nvSpPr>
        <p:spPr>
          <a:xfrm>
            <a:off x="2117847" y="1756550"/>
            <a:ext cx="1562906" cy="5740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1200" dirty="0" err="1">
                <a:solidFill>
                  <a:prstClr val="white"/>
                </a:solidFill>
              </a:rPr>
              <a:t>Pilih</a:t>
            </a:r>
            <a:r>
              <a:rPr lang="en-US" sz="1200" dirty="0">
                <a:solidFill>
                  <a:prstClr val="white"/>
                </a:solidFill>
              </a:rPr>
              <a:t> item/ </a:t>
            </a:r>
            <a:r>
              <a:rPr lang="en-US" sz="1200" dirty="0" err="1">
                <a:solidFill>
                  <a:prstClr val="white"/>
                </a:solidFill>
              </a:rPr>
              <a:t>Agensi</a:t>
            </a:r>
            <a:endParaRPr lang="en-MY" sz="1200" dirty="0">
              <a:solidFill>
                <a:prstClr val="white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1985566" y="2505927"/>
            <a:ext cx="1825408" cy="5592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1200" dirty="0" err="1">
                <a:solidFill>
                  <a:prstClr val="white"/>
                </a:solidFill>
              </a:rPr>
              <a:t>Semakan</a:t>
            </a:r>
            <a:r>
              <a:rPr lang="en-US" sz="1200" dirty="0">
                <a:solidFill>
                  <a:prstClr val="white"/>
                </a:solidFill>
              </a:rPr>
              <a:t>/ </a:t>
            </a:r>
            <a:r>
              <a:rPr lang="en-US" sz="1200" dirty="0" err="1">
                <a:solidFill>
                  <a:prstClr val="white"/>
                </a:solidFill>
              </a:rPr>
              <a:t>kemas</a:t>
            </a:r>
            <a:r>
              <a:rPr lang="en-US" sz="1200" dirty="0">
                <a:solidFill>
                  <a:prstClr val="white"/>
                </a:solidFill>
              </a:rPr>
              <a:t> </a:t>
            </a:r>
            <a:r>
              <a:rPr lang="en-US" sz="1200" dirty="0" err="1">
                <a:solidFill>
                  <a:prstClr val="white"/>
                </a:solidFill>
              </a:rPr>
              <a:t>kini</a:t>
            </a:r>
            <a:r>
              <a:rPr lang="en-US" sz="1200" dirty="0">
                <a:solidFill>
                  <a:prstClr val="white"/>
                </a:solidFill>
              </a:rPr>
              <a:t> </a:t>
            </a:r>
            <a:r>
              <a:rPr lang="en-US" sz="1200" dirty="0" err="1">
                <a:solidFill>
                  <a:prstClr val="white"/>
                </a:solidFill>
              </a:rPr>
              <a:t>Penggantungan</a:t>
            </a:r>
            <a:r>
              <a:rPr lang="en-US" sz="1200" dirty="0">
                <a:solidFill>
                  <a:prstClr val="white"/>
                </a:solidFill>
              </a:rPr>
              <a:t> item/ </a:t>
            </a:r>
            <a:r>
              <a:rPr lang="en-US" sz="1200" dirty="0" err="1">
                <a:solidFill>
                  <a:prstClr val="white"/>
                </a:solidFill>
              </a:rPr>
              <a:t>Agensi</a:t>
            </a:r>
            <a:endParaRPr lang="en-MY" sz="1200" dirty="0">
              <a:solidFill>
                <a:prstClr val="white"/>
              </a:solidFill>
            </a:endParaRPr>
          </a:p>
        </p:txBody>
      </p:sp>
      <p:sp>
        <p:nvSpPr>
          <p:cNvPr id="45" name="Diamond 44"/>
          <p:cNvSpPr/>
          <p:nvPr/>
        </p:nvSpPr>
        <p:spPr>
          <a:xfrm>
            <a:off x="2034934" y="3301027"/>
            <a:ext cx="1718513" cy="439343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1200" dirty="0">
                <a:solidFill>
                  <a:prstClr val="white"/>
                </a:solidFill>
              </a:rPr>
              <a:t>Lulus?</a:t>
            </a:r>
            <a:endParaRPr lang="en-MY" sz="1200" dirty="0">
              <a:solidFill>
                <a:prstClr val="white"/>
              </a:solidFill>
            </a:endParaRPr>
          </a:p>
        </p:txBody>
      </p:sp>
      <p:sp>
        <p:nvSpPr>
          <p:cNvPr id="66" name="Pentagon 65"/>
          <p:cNvSpPr/>
          <p:nvPr/>
        </p:nvSpPr>
        <p:spPr>
          <a:xfrm rot="5400000">
            <a:off x="2693845" y="3873804"/>
            <a:ext cx="406877" cy="1038896"/>
          </a:xfrm>
          <a:prstGeom prst="homePlat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endParaRPr lang="en-US" sz="1100" dirty="0">
              <a:latin typeface="Century Gothic" panose="020B0502020202020204" pitchFamily="34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2467158" y="4197251"/>
            <a:ext cx="958745" cy="23852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sz="1100" dirty="0" err="1">
                <a:solidFill>
                  <a:schemeClr val="bg1"/>
                </a:solidFill>
              </a:rPr>
              <a:t>Pemenuhan</a:t>
            </a:r>
            <a:endParaRPr lang="en-US" sz="1100" dirty="0">
              <a:solidFill>
                <a:schemeClr val="bg1"/>
              </a:solidFill>
            </a:endParaRPr>
          </a:p>
        </p:txBody>
      </p:sp>
      <p:cxnSp>
        <p:nvCxnSpPr>
          <p:cNvPr id="68" name="Straight Arrow Connector 67"/>
          <p:cNvCxnSpPr>
            <a:stCxn id="45" idx="2"/>
            <a:endCxn id="66" idx="1"/>
          </p:cNvCxnSpPr>
          <p:nvPr/>
        </p:nvCxnSpPr>
        <p:spPr>
          <a:xfrm>
            <a:off x="2894191" y="3740370"/>
            <a:ext cx="3093" cy="449444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Arrow Connector 70"/>
          <p:cNvCxnSpPr>
            <a:stCxn id="32" idx="2"/>
            <a:endCxn id="45" idx="0"/>
          </p:cNvCxnSpPr>
          <p:nvPr/>
        </p:nvCxnSpPr>
        <p:spPr>
          <a:xfrm flipH="1">
            <a:off x="2894190" y="3065169"/>
            <a:ext cx="4080" cy="235857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3513304" y="3197152"/>
            <a:ext cx="480285" cy="2077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sz="900" dirty="0" err="1">
                <a:solidFill>
                  <a:schemeClr val="tx1"/>
                </a:solidFill>
              </a:rPr>
              <a:t>Tidak</a:t>
            </a:r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2946531" y="3777799"/>
            <a:ext cx="595136" cy="2077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sz="900" dirty="0" err="1">
                <a:solidFill>
                  <a:schemeClr val="tx1"/>
                </a:solidFill>
              </a:rPr>
              <a:t>Ya</a:t>
            </a:r>
            <a:endParaRPr lang="en-US" sz="900" dirty="0">
              <a:solidFill>
                <a:schemeClr val="tx1"/>
              </a:solidFill>
            </a:endParaRPr>
          </a:p>
        </p:txBody>
      </p:sp>
      <p:cxnSp>
        <p:nvCxnSpPr>
          <p:cNvPr id="30" name="Elbow Connector 29"/>
          <p:cNvCxnSpPr>
            <a:stCxn id="45" idx="3"/>
            <a:endCxn id="21" idx="3"/>
          </p:cNvCxnSpPr>
          <p:nvPr/>
        </p:nvCxnSpPr>
        <p:spPr>
          <a:xfrm flipH="1" flipV="1">
            <a:off x="3680753" y="2043559"/>
            <a:ext cx="72694" cy="1477139"/>
          </a:xfrm>
          <a:prstGeom prst="bentConnector3">
            <a:avLst>
              <a:gd name="adj1" fmla="val -235852"/>
            </a:avLst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>
            <a:hlinkClick r:id="rId4" action="ppaction://hlinksldjump"/>
          </p:cNvPr>
          <p:cNvSpPr/>
          <p:nvPr/>
        </p:nvSpPr>
        <p:spPr>
          <a:xfrm>
            <a:off x="1969633" y="1025554"/>
            <a:ext cx="1825408" cy="3838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1200" dirty="0">
                <a:solidFill>
                  <a:prstClr val="white"/>
                </a:solidFill>
              </a:rPr>
              <a:t>Carian </a:t>
            </a:r>
            <a:r>
              <a:rPr lang="en-US" sz="1200" dirty="0" err="1">
                <a:solidFill>
                  <a:prstClr val="white"/>
                </a:solidFill>
              </a:rPr>
              <a:t>kontrak</a:t>
            </a:r>
            <a:endParaRPr lang="en-MY" sz="1200" dirty="0">
              <a:solidFill>
                <a:prstClr val="white"/>
              </a:solidFill>
            </a:endParaRPr>
          </a:p>
        </p:txBody>
      </p:sp>
      <p:sp>
        <p:nvSpPr>
          <p:cNvPr id="17" name="5-Point Star 16"/>
          <p:cNvSpPr/>
          <p:nvPr/>
        </p:nvSpPr>
        <p:spPr>
          <a:xfrm>
            <a:off x="1986498" y="1000741"/>
            <a:ext cx="164892" cy="156490"/>
          </a:xfrm>
          <a:prstGeom prst="star5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5-Point Star 17"/>
          <p:cNvSpPr/>
          <p:nvPr/>
        </p:nvSpPr>
        <p:spPr>
          <a:xfrm>
            <a:off x="2138898" y="1756550"/>
            <a:ext cx="164892" cy="156490"/>
          </a:xfrm>
          <a:prstGeom prst="star5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Action Button: Forward or Next 4">
            <a:hlinkClick r:id="rId5" action="ppaction://hlinksldjump" highlightClick="1"/>
          </p:cNvPr>
          <p:cNvSpPr/>
          <p:nvPr/>
        </p:nvSpPr>
        <p:spPr>
          <a:xfrm>
            <a:off x="8550353" y="4857750"/>
            <a:ext cx="593647" cy="285749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86123038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77</a:t>
            </a:fld>
            <a:endParaRPr lang="en"/>
          </a:p>
        </p:txBody>
      </p:sp>
      <p:sp>
        <p:nvSpPr>
          <p:cNvPr id="3" name="Rectangle 2"/>
          <p:cNvSpPr/>
          <p:nvPr/>
        </p:nvSpPr>
        <p:spPr>
          <a:xfrm>
            <a:off x="1371600" y="209550"/>
            <a:ext cx="7467600" cy="381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>
                <a:solidFill>
                  <a:schemeClr val="tx1"/>
                </a:solidFill>
                <a:ea typeface="Roboto Condensed" panose="020B0604020202020204" charset="0"/>
              </a:rPr>
              <a:t>Penggantungan</a:t>
            </a:r>
            <a:r>
              <a:rPr lang="en-US" sz="20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ea typeface="Roboto Condensed" panose="020B0604020202020204" charset="0"/>
              </a:rPr>
              <a:t>Kontrak</a:t>
            </a:r>
            <a:endParaRPr lang="en-US" sz="2000" dirty="0">
              <a:solidFill>
                <a:schemeClr val="tx1"/>
              </a:solidFill>
              <a:ea typeface="Roboto Condensed" panose="020B0604020202020204" charset="0"/>
            </a:endParaRPr>
          </a:p>
        </p:txBody>
      </p:sp>
      <p:pic>
        <p:nvPicPr>
          <p:cNvPr id="5" name="Picture 4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571" b="8479"/>
          <a:stretch/>
        </p:blipFill>
        <p:spPr bwMode="auto">
          <a:xfrm>
            <a:off x="1219200" y="1504950"/>
            <a:ext cx="5937250" cy="269875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Rectangle 5"/>
          <p:cNvSpPr/>
          <p:nvPr/>
        </p:nvSpPr>
        <p:spPr>
          <a:xfrm>
            <a:off x="1295400" y="1504950"/>
            <a:ext cx="5943600" cy="269875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489668" y="666750"/>
            <a:ext cx="7467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MY" b="1" u="sng" dirty="0" err="1"/>
              <a:t>Langkah</a:t>
            </a:r>
            <a:r>
              <a:rPr lang="en-MY" b="1" u="sng" dirty="0"/>
              <a:t> 1</a:t>
            </a:r>
            <a:endParaRPr lang="en-US" dirty="0"/>
          </a:p>
          <a:p>
            <a:pPr marL="342900" lvl="0" indent="-342900">
              <a:buFont typeface="+mj-lt"/>
              <a:buAutoNum type="arabicPeriod"/>
            </a:pPr>
            <a:r>
              <a:rPr lang="en-MY" dirty="0" err="1"/>
              <a:t>Pilih</a:t>
            </a:r>
            <a:r>
              <a:rPr lang="en-MY" dirty="0"/>
              <a:t> menu </a:t>
            </a:r>
            <a:r>
              <a:rPr lang="en-MY" b="1" dirty="0" err="1"/>
              <a:t>Aplikasi</a:t>
            </a:r>
            <a:r>
              <a:rPr lang="en-MY" b="1" dirty="0"/>
              <a:t> </a:t>
            </a:r>
            <a:r>
              <a:rPr lang="en-MY" b="1" dirty="0" err="1"/>
              <a:t>Saya</a:t>
            </a:r>
            <a:r>
              <a:rPr lang="en-MY" dirty="0"/>
              <a:t> </a:t>
            </a:r>
            <a:r>
              <a:rPr lang="en-MY" dirty="0">
                <a:sym typeface="Wingdings"/>
              </a:rPr>
              <a:t></a:t>
            </a:r>
            <a:r>
              <a:rPr lang="en-MY" dirty="0"/>
              <a:t> </a:t>
            </a:r>
            <a:r>
              <a:rPr lang="en-MY" b="1" dirty="0" err="1"/>
              <a:t>Pengurusan</a:t>
            </a:r>
            <a:r>
              <a:rPr lang="en-MY" b="1" dirty="0"/>
              <a:t> </a:t>
            </a:r>
            <a:r>
              <a:rPr lang="en-MY" b="1" dirty="0" err="1"/>
              <a:t>Kontrak</a:t>
            </a:r>
            <a:r>
              <a:rPr lang="en-MY" dirty="0"/>
              <a:t> </a:t>
            </a:r>
            <a:r>
              <a:rPr lang="en-MY" dirty="0">
                <a:sym typeface="Wingdings"/>
              </a:rPr>
              <a:t></a:t>
            </a:r>
            <a:r>
              <a:rPr lang="en-MY" dirty="0"/>
              <a:t> </a:t>
            </a:r>
            <a:r>
              <a:rPr lang="en-MY" b="1" dirty="0" err="1"/>
              <a:t>Penyelenggaraan</a:t>
            </a:r>
            <a:r>
              <a:rPr lang="en-MY" b="1" dirty="0"/>
              <a:t> </a:t>
            </a:r>
            <a:r>
              <a:rPr lang="en-MY" b="1" dirty="0" err="1"/>
              <a:t>Kontrak</a:t>
            </a:r>
            <a:r>
              <a:rPr lang="en-MY" b="1" dirty="0"/>
              <a:t> </a:t>
            </a:r>
            <a:r>
              <a:rPr lang="en-MY" dirty="0">
                <a:sym typeface="Wingdings"/>
              </a:rPr>
              <a:t></a:t>
            </a:r>
            <a:r>
              <a:rPr lang="en-MY" b="1" dirty="0"/>
              <a:t> </a:t>
            </a:r>
            <a:r>
              <a:rPr lang="en-MY" b="1" dirty="0" err="1"/>
              <a:t>Cari</a:t>
            </a:r>
            <a:r>
              <a:rPr lang="en-MY" b="1" dirty="0"/>
              <a:t> </a:t>
            </a:r>
            <a:r>
              <a:rPr lang="en-MY" dirty="0">
                <a:sym typeface="Wingdings"/>
              </a:rPr>
              <a:t></a:t>
            </a:r>
            <a:r>
              <a:rPr lang="en-MY" b="1" dirty="0"/>
              <a:t> </a:t>
            </a:r>
            <a:r>
              <a:rPr lang="en-MY" b="1" dirty="0" err="1"/>
              <a:t>Pilihan</a:t>
            </a:r>
            <a:r>
              <a:rPr lang="en-MY" b="1" dirty="0"/>
              <a:t> </a:t>
            </a:r>
            <a:r>
              <a:rPr lang="en-MY" dirty="0">
                <a:sym typeface="Wingdings"/>
              </a:rPr>
              <a:t></a:t>
            </a:r>
            <a:r>
              <a:rPr lang="en-MY" b="1" dirty="0"/>
              <a:t> </a:t>
            </a:r>
            <a:r>
              <a:rPr lang="en-MY" b="1" dirty="0" err="1"/>
              <a:t>Menggantung</a:t>
            </a:r>
            <a:r>
              <a:rPr lang="en-MY" b="1" dirty="0"/>
              <a:t> </a:t>
            </a:r>
            <a:r>
              <a:rPr lang="en-MY" b="1" dirty="0" err="1"/>
              <a:t>Kontrak</a:t>
            </a:r>
            <a:endParaRPr lang="en-US" dirty="0"/>
          </a:p>
        </p:txBody>
      </p:sp>
      <p:pic>
        <p:nvPicPr>
          <p:cNvPr id="9" name="Picture 8"/>
          <p:cNvPicPr/>
          <p:nvPr/>
        </p:nvPicPr>
        <p:blipFill rotWithShape="1">
          <a:blip r:embed="rId4"/>
          <a:srcRect l="76496" t="58975" r="5342" b="24444"/>
          <a:stretch/>
        </p:blipFill>
        <p:spPr bwMode="auto">
          <a:xfrm>
            <a:off x="5105400" y="3028950"/>
            <a:ext cx="2051050" cy="10668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Rectangle 3"/>
          <p:cNvSpPr/>
          <p:nvPr/>
        </p:nvSpPr>
        <p:spPr>
          <a:xfrm>
            <a:off x="5334000" y="3257550"/>
            <a:ext cx="1295400" cy="2286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1143000" y="4324350"/>
            <a:ext cx="65468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Proses </a:t>
            </a:r>
            <a:r>
              <a:rPr lang="en-US" b="1" dirty="0" err="1">
                <a:solidFill>
                  <a:srgbClr val="FF0000"/>
                </a:solidFill>
              </a:rPr>
              <a:t>Menggantung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b="1" dirty="0" err="1">
                <a:solidFill>
                  <a:srgbClr val="FF0000"/>
                </a:solidFill>
              </a:rPr>
              <a:t>Kontrak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hanya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dibenarkan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ke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atas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Pengurusan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Kontrak</a:t>
            </a:r>
            <a:r>
              <a:rPr lang="en-US" dirty="0">
                <a:solidFill>
                  <a:srgbClr val="FF0000"/>
                </a:solidFill>
              </a:rPr>
              <a:t> yang </a:t>
            </a:r>
            <a:r>
              <a:rPr lang="en-US" dirty="0" err="1">
                <a:solidFill>
                  <a:srgbClr val="FF0000"/>
                </a:solidFill>
              </a:rPr>
              <a:t>berstatus</a:t>
            </a:r>
            <a:r>
              <a:rPr lang="en-US" dirty="0">
                <a:solidFill>
                  <a:srgbClr val="FF0000"/>
                </a:solidFill>
              </a:rPr>
              <a:t> “</a:t>
            </a:r>
            <a:r>
              <a:rPr lang="en-US" dirty="0" err="1">
                <a:solidFill>
                  <a:srgbClr val="FF0000"/>
                </a:solidFill>
              </a:rPr>
              <a:t>Lengkap</a:t>
            </a:r>
            <a:r>
              <a:rPr lang="en-US" dirty="0">
                <a:solidFill>
                  <a:srgbClr val="FF0000"/>
                </a:solidFill>
              </a:rPr>
              <a:t>” </a:t>
            </a:r>
            <a:r>
              <a:rPr lang="en-US" dirty="0" err="1">
                <a:solidFill>
                  <a:srgbClr val="FF0000"/>
                </a:solidFill>
              </a:rPr>
              <a:t>sahaja</a:t>
            </a:r>
            <a:r>
              <a:rPr lang="en-US" dirty="0">
                <a:solidFill>
                  <a:srgbClr val="FF0000"/>
                </a:solidFill>
              </a:rPr>
              <a:t>.  </a:t>
            </a:r>
          </a:p>
        </p:txBody>
      </p:sp>
      <p:sp>
        <p:nvSpPr>
          <p:cNvPr id="11" name="Action Button: Information 10">
            <a:hlinkClick r:id="" action="ppaction://noaction" highlightClick="1"/>
          </p:cNvPr>
          <p:cNvSpPr/>
          <p:nvPr/>
        </p:nvSpPr>
        <p:spPr>
          <a:xfrm>
            <a:off x="794068" y="4433560"/>
            <a:ext cx="346894" cy="304800"/>
          </a:xfrm>
          <a:prstGeom prst="actionButtonInform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Action Button: Home 7">
            <a:hlinkClick r:id="rId5" action="ppaction://hlinksldjump" highlightClick="1"/>
          </p:cNvPr>
          <p:cNvSpPr/>
          <p:nvPr/>
        </p:nvSpPr>
        <p:spPr>
          <a:xfrm>
            <a:off x="8610600" y="4019550"/>
            <a:ext cx="533400" cy="41401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607831963"/>
      </p:ext>
    </p:extLst>
  </p:cSld>
  <p:clrMapOvr>
    <a:masterClrMapping/>
  </p:clrMapOvr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78</a:t>
            </a:fld>
            <a:endParaRPr lang="en"/>
          </a:p>
        </p:txBody>
      </p:sp>
      <p:sp>
        <p:nvSpPr>
          <p:cNvPr id="3" name="Rectangle 2"/>
          <p:cNvSpPr/>
          <p:nvPr/>
        </p:nvSpPr>
        <p:spPr>
          <a:xfrm>
            <a:off x="1371600" y="209550"/>
            <a:ext cx="7467600" cy="381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>
                <a:solidFill>
                  <a:schemeClr val="tx1"/>
                </a:solidFill>
                <a:ea typeface="Roboto Condensed" panose="020B0604020202020204" charset="0"/>
              </a:rPr>
              <a:t>Penggantungan</a:t>
            </a:r>
            <a:r>
              <a:rPr lang="en-US" sz="20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ea typeface="Roboto Condensed" panose="020B0604020202020204" charset="0"/>
              </a:rPr>
              <a:t>Kontrak</a:t>
            </a:r>
            <a:endParaRPr lang="en-US" sz="2000" dirty="0">
              <a:solidFill>
                <a:schemeClr val="tx1"/>
              </a:solidFill>
              <a:ea typeface="Roboto Condensed" panose="020B060402020202020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990600" y="1809750"/>
            <a:ext cx="5943600" cy="29718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489668" y="666750"/>
            <a:ext cx="7467600" cy="1231106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MY" b="1" u="sng" dirty="0" err="1"/>
              <a:t>Langkah</a:t>
            </a:r>
            <a:r>
              <a:rPr lang="en-MY" b="1" u="sng" dirty="0"/>
              <a:t> 2</a:t>
            </a:r>
            <a:endParaRPr lang="en-US" dirty="0"/>
          </a:p>
          <a:p>
            <a:pPr marL="342900" lvl="0" indent="-342900">
              <a:buFont typeface="+mj-lt"/>
              <a:buAutoNum type="arabicPeriod"/>
            </a:pPr>
            <a:r>
              <a:rPr lang="en-MY" sz="1200" dirty="0" err="1"/>
              <a:t>Pentadbir</a:t>
            </a:r>
            <a:r>
              <a:rPr lang="en-MY" sz="1200" dirty="0"/>
              <a:t> </a:t>
            </a:r>
            <a:r>
              <a:rPr lang="en-MY" sz="1200" dirty="0" err="1"/>
              <a:t>Kontrak</a:t>
            </a:r>
            <a:r>
              <a:rPr lang="en-MY" sz="1200" dirty="0"/>
              <a:t> </a:t>
            </a:r>
            <a:r>
              <a:rPr lang="en-MY" sz="1200" dirty="0" err="1"/>
              <a:t>memilih</a:t>
            </a:r>
            <a:r>
              <a:rPr lang="en-MY" sz="1200" dirty="0"/>
              <a:t> </a:t>
            </a:r>
            <a:r>
              <a:rPr lang="en-MY" sz="1200" b="1" dirty="0" err="1"/>
              <a:t>Tidak</a:t>
            </a:r>
            <a:r>
              <a:rPr lang="en-MY" sz="1200" b="1" dirty="0"/>
              <a:t> </a:t>
            </a:r>
            <a:r>
              <a:rPr lang="en-MY" sz="1200" b="1" dirty="0" err="1"/>
              <a:t>Aktif</a:t>
            </a:r>
            <a:r>
              <a:rPr lang="en-MY" sz="1200" b="1" dirty="0"/>
              <a:t> </a:t>
            </a:r>
            <a:r>
              <a:rPr lang="en-MY" sz="1200" dirty="0" err="1"/>
              <a:t>dan</a:t>
            </a:r>
            <a:r>
              <a:rPr lang="en-MY" sz="1200" b="1" dirty="0"/>
              <a:t> </a:t>
            </a:r>
            <a:r>
              <a:rPr lang="en-MY" sz="1200" b="1" dirty="0" err="1"/>
              <a:t>Tarikh</a:t>
            </a:r>
            <a:r>
              <a:rPr lang="en-MY" sz="1200" b="1" dirty="0"/>
              <a:t> </a:t>
            </a:r>
            <a:r>
              <a:rPr lang="en-MY" sz="1200" b="1" dirty="0" err="1"/>
              <a:t>Kuatkuasa</a:t>
            </a:r>
            <a:r>
              <a:rPr lang="en-MY" sz="1200" b="1" dirty="0"/>
              <a:t> </a:t>
            </a:r>
            <a:r>
              <a:rPr lang="en-MY" sz="1200" dirty="0" err="1"/>
              <a:t>serta</a:t>
            </a:r>
            <a:r>
              <a:rPr lang="en-MY" sz="1200" b="1" dirty="0"/>
              <a:t> </a:t>
            </a:r>
            <a:r>
              <a:rPr lang="en-MY" sz="1200" b="1" dirty="0" err="1"/>
              <a:t>Tarikh</a:t>
            </a:r>
            <a:r>
              <a:rPr lang="en-MY" sz="1200" b="1" dirty="0"/>
              <a:t> </a:t>
            </a:r>
            <a:r>
              <a:rPr lang="en-MY" sz="1200" b="1" dirty="0" err="1"/>
              <a:t>Tamat</a:t>
            </a:r>
            <a:r>
              <a:rPr lang="en-MY" sz="1200" b="1" dirty="0"/>
              <a:t> </a:t>
            </a:r>
            <a:r>
              <a:rPr lang="en-MY" sz="1200" dirty="0" err="1"/>
              <a:t>pada</a:t>
            </a:r>
            <a:r>
              <a:rPr lang="en-MY" sz="1200" dirty="0"/>
              <a:t> </a:t>
            </a:r>
            <a:r>
              <a:rPr lang="en-MY" sz="1200" dirty="0" err="1"/>
              <a:t>Butiran</a:t>
            </a:r>
            <a:r>
              <a:rPr lang="en-MY" sz="1200" dirty="0"/>
              <a:t> Item </a:t>
            </a:r>
            <a:r>
              <a:rPr lang="en-MY" sz="1200" dirty="0" err="1"/>
              <a:t>atau</a:t>
            </a:r>
            <a:r>
              <a:rPr lang="en-MY" sz="1200" dirty="0"/>
              <a:t> </a:t>
            </a:r>
            <a:r>
              <a:rPr lang="en-MY" sz="1200" dirty="0" err="1"/>
              <a:t>Butiran</a:t>
            </a:r>
            <a:r>
              <a:rPr lang="en-MY" sz="1200" dirty="0"/>
              <a:t> </a:t>
            </a:r>
            <a:r>
              <a:rPr lang="en-MY" sz="1200" dirty="0" err="1"/>
              <a:t>Agensi</a:t>
            </a:r>
            <a:r>
              <a:rPr lang="en-MY" sz="1200" dirty="0"/>
              <a:t> yang </a:t>
            </a:r>
            <a:r>
              <a:rPr lang="en-MY" sz="1200" dirty="0" err="1"/>
              <a:t>hendak</a:t>
            </a:r>
            <a:r>
              <a:rPr lang="en-MY" sz="1200" dirty="0"/>
              <a:t> </a:t>
            </a:r>
            <a:r>
              <a:rPr lang="en-MY" sz="1200" dirty="0" err="1"/>
              <a:t>dibuat</a:t>
            </a:r>
            <a:r>
              <a:rPr lang="en-MY" sz="1200" dirty="0"/>
              <a:t> </a:t>
            </a:r>
            <a:r>
              <a:rPr lang="en-MY" sz="1200" dirty="0" err="1"/>
              <a:t>penggantungan</a:t>
            </a:r>
            <a:r>
              <a:rPr lang="en-MY" sz="1200" b="1" dirty="0"/>
              <a:t>.</a:t>
            </a:r>
          </a:p>
          <a:p>
            <a:pPr marL="342900" lvl="0" indent="-342900">
              <a:buFont typeface="+mj-lt"/>
              <a:buAutoNum type="arabicPeriod"/>
            </a:pPr>
            <a:r>
              <a:rPr lang="en-MY" sz="1200" dirty="0" err="1"/>
              <a:t>Pentadbir</a:t>
            </a:r>
            <a:r>
              <a:rPr lang="en-MY" sz="1200" dirty="0"/>
              <a:t> </a:t>
            </a:r>
            <a:r>
              <a:rPr lang="en-MY" sz="1200" dirty="0" err="1"/>
              <a:t>Kontrak</a:t>
            </a:r>
            <a:r>
              <a:rPr lang="en-MY" sz="1200" dirty="0"/>
              <a:t> </a:t>
            </a:r>
            <a:r>
              <a:rPr lang="en-MY" sz="1200" dirty="0" err="1"/>
              <a:t>memilih</a:t>
            </a:r>
            <a:r>
              <a:rPr lang="en-MY" sz="1200" dirty="0"/>
              <a:t> </a:t>
            </a:r>
            <a:r>
              <a:rPr lang="en-MY" sz="1200" dirty="0" err="1"/>
              <a:t>Pelulus</a:t>
            </a:r>
            <a:r>
              <a:rPr lang="en-MY" sz="1200" dirty="0"/>
              <a:t> </a:t>
            </a:r>
            <a:r>
              <a:rPr lang="en-MY" sz="1200" dirty="0" err="1"/>
              <a:t>dan</a:t>
            </a:r>
            <a:r>
              <a:rPr lang="en-MY" sz="1200" dirty="0"/>
              <a:t> </a:t>
            </a:r>
            <a:r>
              <a:rPr lang="en-MY" sz="1200" dirty="0" err="1"/>
              <a:t>seterusnya</a:t>
            </a:r>
            <a:r>
              <a:rPr lang="en-MY" sz="1200" dirty="0"/>
              <a:t> </a:t>
            </a:r>
            <a:r>
              <a:rPr lang="en-MY" sz="1200" dirty="0" err="1"/>
              <a:t>menyerahkan</a:t>
            </a:r>
            <a:r>
              <a:rPr lang="en-MY" sz="1200" dirty="0"/>
              <a:t> </a:t>
            </a:r>
            <a:r>
              <a:rPr lang="en-MY" sz="1200" dirty="0" err="1"/>
              <a:t>kepada</a:t>
            </a:r>
            <a:r>
              <a:rPr lang="en-MY" sz="1200" dirty="0"/>
              <a:t> </a:t>
            </a:r>
            <a:r>
              <a:rPr lang="en-MY" sz="1200" dirty="0" err="1"/>
              <a:t>Pelulus</a:t>
            </a:r>
            <a:r>
              <a:rPr lang="en-MY" sz="1200" dirty="0"/>
              <a:t> </a:t>
            </a:r>
            <a:r>
              <a:rPr lang="en-MY" sz="1200" dirty="0" err="1"/>
              <a:t>untuk</a:t>
            </a:r>
            <a:r>
              <a:rPr lang="en-MY" sz="1200" dirty="0"/>
              <a:t> proses </a:t>
            </a:r>
            <a:r>
              <a:rPr lang="en-MY" sz="1200" dirty="0" err="1"/>
              <a:t>kelulusan</a:t>
            </a:r>
            <a:r>
              <a:rPr lang="en-MY" sz="1200" dirty="0"/>
              <a:t>.</a:t>
            </a:r>
            <a:endParaRPr lang="en-MY" sz="1200" b="1" dirty="0"/>
          </a:p>
          <a:p>
            <a:pPr marL="342900" lvl="0" indent="-342900">
              <a:buFont typeface="+mj-lt"/>
              <a:buAutoNum type="arabicPeriod"/>
            </a:pPr>
            <a:endParaRPr lang="en-US" sz="1200" b="1" dirty="0"/>
          </a:p>
        </p:txBody>
      </p:sp>
      <p:pic>
        <p:nvPicPr>
          <p:cNvPr id="15" name="Picture 14"/>
          <p:cNvPicPr/>
          <p:nvPr/>
        </p:nvPicPr>
        <p:blipFill rotWithShape="1">
          <a:blip r:embed="rId3"/>
          <a:srcRect l="3419" t="9743" r="4273" b="5128"/>
          <a:stretch/>
        </p:blipFill>
        <p:spPr bwMode="auto">
          <a:xfrm>
            <a:off x="1066800" y="1835150"/>
            <a:ext cx="5791200" cy="26924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6" name="Rectangle 15"/>
          <p:cNvSpPr/>
          <p:nvPr/>
        </p:nvSpPr>
        <p:spPr>
          <a:xfrm>
            <a:off x="1117600" y="3298724"/>
            <a:ext cx="5689600" cy="2286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2" name="TextBox 11"/>
          <p:cNvSpPr txBox="1"/>
          <p:nvPr/>
        </p:nvSpPr>
        <p:spPr>
          <a:xfrm>
            <a:off x="6553200" y="3027461"/>
            <a:ext cx="381000" cy="307777"/>
          </a:xfrm>
          <a:prstGeom prst="rect">
            <a:avLst/>
          </a:prstGeom>
          <a:solidFill>
            <a:srgbClr val="FFFF00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1a</a:t>
            </a:r>
          </a:p>
        </p:txBody>
      </p:sp>
      <p:sp>
        <p:nvSpPr>
          <p:cNvPr id="11" name="Rectangle 10"/>
          <p:cNvSpPr/>
          <p:nvPr/>
        </p:nvSpPr>
        <p:spPr>
          <a:xfrm>
            <a:off x="1111250" y="4019550"/>
            <a:ext cx="5695950" cy="2286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3" name="TextBox 12"/>
          <p:cNvSpPr txBox="1"/>
          <p:nvPr/>
        </p:nvSpPr>
        <p:spPr>
          <a:xfrm>
            <a:off x="6553200" y="3711773"/>
            <a:ext cx="381000" cy="307777"/>
          </a:xfrm>
          <a:prstGeom prst="rect">
            <a:avLst/>
          </a:prstGeom>
          <a:solidFill>
            <a:srgbClr val="FFFF00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1b</a:t>
            </a:r>
          </a:p>
        </p:txBody>
      </p:sp>
      <p:sp>
        <p:nvSpPr>
          <p:cNvPr id="14" name="TextBox 13"/>
          <p:cNvSpPr txBox="1"/>
          <p:nvPr/>
        </p:nvSpPr>
        <p:spPr>
          <a:xfrm>
            <a:off x="4953000" y="4382988"/>
            <a:ext cx="304800" cy="307777"/>
          </a:xfrm>
          <a:prstGeom prst="rect">
            <a:avLst/>
          </a:prstGeom>
          <a:solidFill>
            <a:srgbClr val="FFFF00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4" name="Action Button: Home 3">
            <a:hlinkClick r:id="rId4" action="ppaction://hlinksldjump" highlightClick="1"/>
          </p:cNvPr>
          <p:cNvSpPr/>
          <p:nvPr/>
        </p:nvSpPr>
        <p:spPr>
          <a:xfrm>
            <a:off x="8610600" y="4019550"/>
            <a:ext cx="533400" cy="467365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92726993"/>
      </p:ext>
    </p:extLst>
  </p:cSld>
  <p:clrMapOvr>
    <a:masterClrMapping/>
  </p:clrMapOvr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Shape 221"/>
          <p:cNvSpPr txBox="1">
            <a:spLocks noGrp="1"/>
          </p:cNvSpPr>
          <p:nvPr>
            <p:ph type="ctrTitle"/>
          </p:nvPr>
        </p:nvSpPr>
        <p:spPr>
          <a:xfrm>
            <a:off x="-304800" y="3181350"/>
            <a:ext cx="5791200" cy="1524000"/>
          </a:xfrm>
          <a:prstGeom prst="rect">
            <a:avLst/>
          </a:prstGeom>
        </p:spPr>
        <p:txBody>
          <a:bodyPr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br>
              <a:rPr lang="en" sz="3600" dirty="0">
                <a:latin typeface="+mn-lt"/>
              </a:rPr>
            </a:br>
            <a:r>
              <a:rPr lang="en" sz="3600" dirty="0">
                <a:latin typeface="+mn-lt"/>
              </a:rPr>
              <a:t>5(d).Penamatan </a:t>
            </a:r>
            <a:r>
              <a:rPr lang="en" sz="3200" dirty="0">
                <a:latin typeface="+mn-lt"/>
              </a:rPr>
              <a:t>Kontrak</a:t>
            </a:r>
            <a:br>
              <a:rPr lang="en" sz="4000" dirty="0">
                <a:latin typeface="+mn-lt"/>
              </a:rPr>
            </a:br>
            <a:endParaRPr sz="3200" dirty="0">
              <a:latin typeface="+mn-lt"/>
            </a:endParaRPr>
          </a:p>
        </p:txBody>
      </p:sp>
      <p:sp>
        <p:nvSpPr>
          <p:cNvPr id="223" name="Shape 223"/>
          <p:cNvSpPr txBox="1">
            <a:spLocks noGrp="1"/>
          </p:cNvSpPr>
          <p:nvPr>
            <p:ph type="sldNum" idx="12"/>
          </p:nvPr>
        </p:nvSpPr>
        <p:spPr>
          <a:xfrm>
            <a:off x="7618000" y="4636500"/>
            <a:ext cx="1487400" cy="315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79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437035604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8</a:t>
            </a:fld>
            <a:endParaRPr lang="en"/>
          </a:p>
        </p:txBody>
      </p:sp>
      <p:sp>
        <p:nvSpPr>
          <p:cNvPr id="7" name="TextBox 6"/>
          <p:cNvSpPr txBox="1"/>
          <p:nvPr/>
        </p:nvSpPr>
        <p:spPr>
          <a:xfrm>
            <a:off x="607879" y="1954624"/>
            <a:ext cx="14623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>
                <a:solidFill>
                  <a:schemeClr val="tx1"/>
                </a:solidFill>
                <a:latin typeface="Century Gothic" panose="020B0502020202020204" pitchFamily="34" charset="0"/>
              </a:rPr>
              <a:t>Jenis-jenis</a:t>
            </a:r>
            <a:r>
              <a:rPr lang="en-US" b="1" dirty="0">
                <a:solidFill>
                  <a:schemeClr val="tx1"/>
                </a:solidFill>
                <a:latin typeface="Century Gothic" panose="020B0502020202020204" pitchFamily="34" charset="0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Century Gothic" panose="020B0502020202020204" pitchFamily="34" charset="0"/>
              </a:rPr>
              <a:t>Kontrak</a:t>
            </a:r>
            <a:endParaRPr lang="en-US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63866" y="1367636"/>
            <a:ext cx="2001672" cy="1860862"/>
          </a:xfrm>
          <a:prstGeom prst="rect">
            <a:avLst/>
          </a:prstGeom>
          <a:solidFill>
            <a:schemeClr val="bg1"/>
          </a:solidFill>
          <a:ln>
            <a:solidFill>
              <a:srgbClr val="03BAFB"/>
            </a:solidFill>
          </a:ln>
          <a:effectLst>
            <a:outerShdw blurRad="50800" dist="38100" dir="2700000" algn="tl" rotWithShape="0">
              <a:prstClr val="black">
                <a:alpha val="80000"/>
              </a:prstClr>
            </a:outerShdw>
          </a:effectLst>
          <a:scene3d>
            <a:camera prst="orthographicFront"/>
            <a:lightRig rig="threePt" dir="t">
              <a:rot lat="0" lon="0" rev="600000"/>
            </a:lightRig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ound Diagonal Corner Rectangle 8"/>
          <p:cNvSpPr/>
          <p:nvPr/>
        </p:nvSpPr>
        <p:spPr>
          <a:xfrm>
            <a:off x="607879" y="1448650"/>
            <a:ext cx="1863501" cy="340519"/>
          </a:xfrm>
          <a:prstGeom prst="round2Diag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algn="r"/>
            <a:r>
              <a:rPr lang="en-US" b="1" dirty="0" err="1">
                <a:solidFill>
                  <a:schemeClr val="bg1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Pelulus</a:t>
            </a:r>
            <a:r>
              <a:rPr lang="en-US" b="1" dirty="0">
                <a:solidFill>
                  <a:schemeClr val="bg1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Kontrak</a:t>
            </a:r>
            <a:endParaRPr lang="en-US" b="1" dirty="0">
              <a:solidFill>
                <a:schemeClr val="bg1"/>
              </a:solidFill>
              <a:latin typeface="Century Gothic" panose="020B0502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07879" y="2966464"/>
            <a:ext cx="1869535" cy="194780"/>
          </a:xfrm>
          <a:prstGeom prst="rect">
            <a:avLst/>
          </a:prstGeom>
          <a:solidFill>
            <a:srgbClr val="0CBD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chemeClr val="tx1"/>
                </a:solidFill>
              </a:rPr>
              <a:t>Agensi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5268" y="2122527"/>
            <a:ext cx="763557" cy="84366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2119685" y="57150"/>
            <a:ext cx="6858000" cy="381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 err="1">
                <a:solidFill>
                  <a:schemeClr val="tx1"/>
                </a:solidFill>
                <a:ea typeface="Roboto Condensed" panose="020B0604020202020204" charset="0"/>
              </a:rPr>
              <a:t>Peranan-peranan</a:t>
            </a:r>
            <a:r>
              <a:rPr lang="en-US" sz="2400" b="1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ea typeface="Roboto Condensed" panose="020B0604020202020204" charset="0"/>
              </a:rPr>
              <a:t>Pengguna</a:t>
            </a:r>
            <a:endParaRPr lang="en-US" sz="2400" b="1" dirty="0">
              <a:solidFill>
                <a:schemeClr val="tx1"/>
              </a:solidFill>
              <a:ea typeface="Roboto Condensed" panose="020B0604020202020204" charset="0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2677899" y="973727"/>
            <a:ext cx="5867400" cy="3426823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AutoShape 5"/>
          <p:cNvSpPr>
            <a:spLocks noChangeArrowheads="1"/>
          </p:cNvSpPr>
          <p:nvPr/>
        </p:nvSpPr>
        <p:spPr bwMode="gray">
          <a:xfrm>
            <a:off x="4059058" y="826567"/>
            <a:ext cx="2979254" cy="294320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en-US" sz="1600" b="1" dirty="0">
                <a:solidFill>
                  <a:schemeClr val="tx1"/>
                </a:solidFill>
              </a:rPr>
              <a:t>TUGAS-TUGAS</a:t>
            </a:r>
          </a:p>
        </p:txBody>
      </p:sp>
      <p:sp>
        <p:nvSpPr>
          <p:cNvPr id="12" name="Rectangle 11"/>
          <p:cNvSpPr/>
          <p:nvPr/>
        </p:nvSpPr>
        <p:spPr>
          <a:xfrm>
            <a:off x="2895601" y="1121013"/>
            <a:ext cx="5410200" cy="3046988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pPr marL="285750" lvl="0" indent="-285750">
              <a:buFont typeface="Arial" panose="020B0604020202020204" pitchFamily="34" charset="0"/>
              <a:buChar char="•"/>
            </a:pPr>
            <a:r>
              <a:rPr lang="en-US" sz="1200" dirty="0" err="1"/>
              <a:t>Meluluskan</a:t>
            </a:r>
            <a:r>
              <a:rPr lang="en-US" sz="1200" dirty="0"/>
              <a:t>/</a:t>
            </a:r>
            <a:r>
              <a:rPr lang="en-US" sz="1200" dirty="0" err="1"/>
              <a:t>mengeluarkan</a:t>
            </a:r>
            <a:r>
              <a:rPr lang="en-US" sz="1200" dirty="0"/>
              <a:t> </a:t>
            </a:r>
            <a:r>
              <a:rPr lang="en-US" sz="1200" dirty="0" err="1"/>
              <a:t>arahan</a:t>
            </a:r>
            <a:r>
              <a:rPr lang="en-US" sz="1200" dirty="0"/>
              <a:t> </a:t>
            </a:r>
            <a:r>
              <a:rPr lang="en-US" sz="1200" dirty="0" err="1"/>
              <a:t>untuk</a:t>
            </a:r>
            <a:r>
              <a:rPr lang="en-US" sz="1200" dirty="0"/>
              <a:t> </a:t>
            </a:r>
            <a:r>
              <a:rPr lang="en-US" sz="1200" dirty="0" err="1"/>
              <a:t>mengkaji</a:t>
            </a:r>
            <a:r>
              <a:rPr lang="en-US" sz="1200" dirty="0"/>
              <a:t> </a:t>
            </a:r>
            <a:r>
              <a:rPr lang="en-US" sz="1200" dirty="0" err="1"/>
              <a:t>semula</a:t>
            </a:r>
            <a:r>
              <a:rPr lang="en-US" sz="1200" dirty="0"/>
              <a:t>:</a:t>
            </a:r>
            <a:endParaRPr lang="en-MY" sz="1200" dirty="0"/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US" sz="1200" dirty="0" err="1"/>
              <a:t>Maklumat</a:t>
            </a:r>
            <a:r>
              <a:rPr lang="en-US" sz="1200" dirty="0"/>
              <a:t> </a:t>
            </a:r>
            <a:r>
              <a:rPr lang="en-US" sz="1200" dirty="0" err="1"/>
              <a:t>Pemenuhan</a:t>
            </a:r>
            <a:r>
              <a:rPr lang="en-US" sz="1200" dirty="0"/>
              <a:t> </a:t>
            </a:r>
            <a:r>
              <a:rPr lang="en-US" sz="1200" dirty="0" err="1"/>
              <a:t>sebelum</a:t>
            </a:r>
            <a:r>
              <a:rPr lang="en-US" sz="1200" dirty="0"/>
              <a:t> </a:t>
            </a:r>
            <a:r>
              <a:rPr lang="en-US" sz="1200" dirty="0" err="1"/>
              <a:t>kontrak</a:t>
            </a:r>
            <a:r>
              <a:rPr lang="en-US" sz="1200" dirty="0"/>
              <a:t> </a:t>
            </a:r>
            <a:r>
              <a:rPr lang="en-US" sz="1200" dirty="0" err="1"/>
              <a:t>boleh</a:t>
            </a:r>
            <a:r>
              <a:rPr lang="en-US" sz="1200" dirty="0"/>
              <a:t> </a:t>
            </a:r>
            <a:r>
              <a:rPr lang="en-US" sz="1200" dirty="0" err="1"/>
              <a:t>digunakan</a:t>
            </a:r>
            <a:r>
              <a:rPr lang="en-US" sz="1200" dirty="0"/>
              <a:t> di </a:t>
            </a:r>
            <a:r>
              <a:rPr lang="en-US" sz="1200" dirty="0" err="1"/>
              <a:t>dalam</a:t>
            </a:r>
            <a:r>
              <a:rPr lang="en-US" sz="1200" dirty="0"/>
              <a:t> </a:t>
            </a:r>
            <a:r>
              <a:rPr lang="en-US" sz="1200" dirty="0" err="1"/>
              <a:t>Modul</a:t>
            </a:r>
            <a:r>
              <a:rPr lang="en-US" sz="1200" dirty="0"/>
              <a:t> </a:t>
            </a:r>
            <a:r>
              <a:rPr lang="en-US" sz="1200" dirty="0" err="1"/>
              <a:t>Pemenuhan</a:t>
            </a:r>
            <a:endParaRPr lang="en-MY" sz="1200" dirty="0"/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US" sz="1200" dirty="0" err="1"/>
              <a:t>Perjanjian</a:t>
            </a:r>
            <a:r>
              <a:rPr lang="en-US" sz="1200" dirty="0"/>
              <a:t> </a:t>
            </a:r>
            <a:r>
              <a:rPr lang="en-US" sz="1200" dirty="0" err="1"/>
              <a:t>Kontrak</a:t>
            </a:r>
            <a:r>
              <a:rPr lang="en-US" sz="1200" dirty="0"/>
              <a:t>/ </a:t>
            </a:r>
            <a:r>
              <a:rPr lang="en-US" sz="1200" dirty="0" err="1"/>
              <a:t>Kontrak</a:t>
            </a:r>
            <a:r>
              <a:rPr lang="en-US" sz="1200" dirty="0"/>
              <a:t> </a:t>
            </a:r>
            <a:r>
              <a:rPr lang="en-US" sz="1200" dirty="0" err="1"/>
              <a:t>Tambahan</a:t>
            </a:r>
            <a:endParaRPr lang="en-MY" sz="1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 err="1"/>
              <a:t>Meluluskan</a:t>
            </a:r>
            <a:r>
              <a:rPr lang="en-US" sz="1200" dirty="0"/>
              <a:t>/</a:t>
            </a:r>
            <a:r>
              <a:rPr lang="en-US" sz="1200" dirty="0" err="1"/>
              <a:t>menolak</a:t>
            </a:r>
            <a:r>
              <a:rPr lang="en-US" sz="1200" dirty="0"/>
              <a:t>/</a:t>
            </a:r>
            <a:r>
              <a:rPr lang="en-US" sz="1200" dirty="0" err="1"/>
              <a:t>mengeluarkan</a:t>
            </a:r>
            <a:r>
              <a:rPr lang="en-US" sz="1200" dirty="0"/>
              <a:t> </a:t>
            </a:r>
            <a:r>
              <a:rPr lang="en-US" sz="1200" dirty="0" err="1"/>
              <a:t>arahan</a:t>
            </a:r>
            <a:r>
              <a:rPr lang="en-US" sz="1200" dirty="0"/>
              <a:t> </a:t>
            </a:r>
            <a:r>
              <a:rPr lang="en-US" sz="1200" dirty="0" err="1"/>
              <a:t>untuk</a:t>
            </a:r>
            <a:r>
              <a:rPr lang="en-US" sz="1200" dirty="0"/>
              <a:t> </a:t>
            </a:r>
            <a:r>
              <a:rPr lang="en-US" sz="1200" dirty="0" err="1"/>
              <a:t>mengkaji</a:t>
            </a:r>
            <a:r>
              <a:rPr lang="en-US" sz="1200" dirty="0"/>
              <a:t> </a:t>
            </a:r>
            <a:r>
              <a:rPr lang="en-US" sz="1200" dirty="0" err="1"/>
              <a:t>semula</a:t>
            </a:r>
            <a:r>
              <a:rPr lang="en-US" sz="1200" dirty="0"/>
              <a:t>:</a:t>
            </a:r>
            <a:endParaRPr lang="en-MY" sz="1200" dirty="0"/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US" sz="1200" dirty="0" err="1"/>
              <a:t>Notis</a:t>
            </a:r>
            <a:r>
              <a:rPr lang="en-US" sz="1200" dirty="0"/>
              <a:t> </a:t>
            </a:r>
            <a:r>
              <a:rPr lang="en-US" sz="1200" dirty="0" err="1"/>
              <a:t>Peringatan</a:t>
            </a:r>
            <a:endParaRPr lang="en-MY" sz="1200" dirty="0"/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US" sz="1200" dirty="0" err="1"/>
              <a:t>Notis</a:t>
            </a:r>
            <a:r>
              <a:rPr lang="en-US" sz="1200" dirty="0"/>
              <a:t> </a:t>
            </a:r>
            <a:r>
              <a:rPr lang="en-US" sz="1200" dirty="0" err="1"/>
              <a:t>Penamatan</a:t>
            </a:r>
            <a:endParaRPr lang="en-MY" sz="1200" dirty="0"/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US" sz="1200" dirty="0" err="1"/>
              <a:t>Penamatan</a:t>
            </a:r>
            <a:r>
              <a:rPr lang="en-US" sz="1200" dirty="0"/>
              <a:t> </a:t>
            </a:r>
            <a:r>
              <a:rPr lang="en-US" sz="1200" dirty="0" err="1"/>
              <a:t>Bersama</a:t>
            </a:r>
            <a:endParaRPr lang="en-MY" sz="1200" dirty="0"/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US" sz="1200" dirty="0" err="1"/>
              <a:t>Penggantungan</a:t>
            </a:r>
            <a:r>
              <a:rPr lang="en-US" sz="1200" dirty="0"/>
              <a:t> </a:t>
            </a:r>
            <a:r>
              <a:rPr lang="en-US" sz="1200" dirty="0" err="1"/>
              <a:t>Kontrak</a:t>
            </a:r>
            <a:endParaRPr lang="en-MY" sz="1200" dirty="0"/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US" sz="1200" dirty="0" err="1"/>
              <a:t>Pindaan</a:t>
            </a:r>
            <a:r>
              <a:rPr lang="en-US" sz="1200" dirty="0"/>
              <a:t> </a:t>
            </a:r>
            <a:r>
              <a:rPr lang="en-US" sz="1200" dirty="0" err="1"/>
              <a:t>dengan</a:t>
            </a:r>
            <a:r>
              <a:rPr lang="en-US" sz="1200" dirty="0"/>
              <a:t>/</a:t>
            </a:r>
            <a:r>
              <a:rPr lang="en-US" sz="1200" dirty="0" err="1"/>
              <a:t>tanpa</a:t>
            </a:r>
            <a:r>
              <a:rPr lang="en-US" sz="1200" dirty="0"/>
              <a:t> </a:t>
            </a:r>
            <a:r>
              <a:rPr lang="en-US" sz="1200" dirty="0" err="1"/>
              <a:t>Kontrak</a:t>
            </a:r>
            <a:r>
              <a:rPr lang="en-US" sz="1200" dirty="0"/>
              <a:t> </a:t>
            </a:r>
            <a:r>
              <a:rPr lang="en-US" sz="1200" dirty="0" err="1"/>
              <a:t>Tambahan</a:t>
            </a:r>
            <a:endParaRPr lang="en-MY" sz="1200" dirty="0"/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US" sz="1200" dirty="0" err="1"/>
              <a:t>Kemas</a:t>
            </a:r>
            <a:r>
              <a:rPr lang="en-US" sz="1200" dirty="0"/>
              <a:t> </a:t>
            </a:r>
            <a:r>
              <a:rPr lang="en-US" sz="1200" dirty="0" err="1"/>
              <a:t>kini</a:t>
            </a:r>
            <a:r>
              <a:rPr lang="en-US" sz="1200" dirty="0"/>
              <a:t> </a:t>
            </a:r>
            <a:r>
              <a:rPr lang="en-US" sz="1200" dirty="0" err="1"/>
              <a:t>Maklumat</a:t>
            </a:r>
            <a:r>
              <a:rPr lang="en-US" sz="1200" dirty="0"/>
              <a:t> </a:t>
            </a:r>
            <a:r>
              <a:rPr lang="en-US" sz="1200" dirty="0" err="1"/>
              <a:t>Pemenuhan</a:t>
            </a:r>
            <a:endParaRPr lang="en-MY" sz="1200" dirty="0"/>
          </a:p>
          <a:p>
            <a:pPr marL="742950" lvl="1" indent="-285750">
              <a:buFont typeface="Wingdings" panose="05000000000000000000" pitchFamily="2" charset="2"/>
              <a:buChar char="Ø"/>
            </a:pPr>
            <a:r>
              <a:rPr lang="en-US" sz="1200" dirty="0"/>
              <a:t>Surat </a:t>
            </a:r>
            <a:r>
              <a:rPr lang="en-US" sz="1200" dirty="0" err="1"/>
              <a:t>Berkaitan</a:t>
            </a:r>
            <a:r>
              <a:rPr lang="en-US" sz="1200" dirty="0"/>
              <a:t> </a:t>
            </a:r>
            <a:r>
              <a:rPr lang="en-US" sz="1200" dirty="0" err="1"/>
              <a:t>Kontrak</a:t>
            </a:r>
            <a:r>
              <a:rPr lang="en-US" sz="1200" dirty="0"/>
              <a:t> </a:t>
            </a:r>
            <a:r>
              <a:rPr lang="en-US" sz="1200" dirty="0" err="1"/>
              <a:t>Tambahan</a:t>
            </a:r>
            <a:endParaRPr lang="en-MY" sz="1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 err="1"/>
              <a:t>Meluluskan</a:t>
            </a:r>
            <a:r>
              <a:rPr lang="en-US" sz="1200" dirty="0"/>
              <a:t> </a:t>
            </a:r>
            <a:r>
              <a:rPr lang="en-US" sz="1200" dirty="0" err="1"/>
              <a:t>permohonan</a:t>
            </a:r>
            <a:r>
              <a:rPr lang="en-US" sz="1200" dirty="0"/>
              <a:t> </a:t>
            </a:r>
            <a:r>
              <a:rPr lang="en-US" sz="1200" dirty="0" err="1"/>
              <a:t>untuk</a:t>
            </a:r>
            <a:r>
              <a:rPr lang="en-US" sz="1200" dirty="0"/>
              <a:t> </a:t>
            </a:r>
            <a:r>
              <a:rPr lang="en-US" sz="1200" dirty="0" err="1"/>
              <a:t>menambah</a:t>
            </a:r>
            <a:r>
              <a:rPr lang="en-US" sz="1200" dirty="0"/>
              <a:t>/ </a:t>
            </a:r>
            <a:r>
              <a:rPr lang="en-US" sz="1200" dirty="0" err="1"/>
              <a:t>menggugurkan</a:t>
            </a:r>
            <a:r>
              <a:rPr lang="en-US" sz="1200" dirty="0"/>
              <a:t> Syarikat </a:t>
            </a:r>
            <a:r>
              <a:rPr lang="en-US" sz="1200" dirty="0" err="1"/>
              <a:t>Pemfaktoran</a:t>
            </a:r>
            <a:endParaRPr lang="en-MY" sz="1200" dirty="0"/>
          </a:p>
          <a:p>
            <a:pPr marL="285750" indent="-285750">
              <a:buFont typeface="Arial" panose="020B0604020202020204" pitchFamily="34" charset="0"/>
              <a:buChar char="•"/>
            </a:pPr>
            <a:r>
              <a:rPr lang="en-US" sz="1200" dirty="0" err="1"/>
              <a:t>Meluluskan</a:t>
            </a:r>
            <a:r>
              <a:rPr lang="en-US" sz="1200" dirty="0"/>
              <a:t>/ </a:t>
            </a:r>
            <a:r>
              <a:rPr lang="en-US" sz="1200" dirty="0" err="1"/>
              <a:t>Menolak</a:t>
            </a:r>
            <a:r>
              <a:rPr lang="en-US" sz="1200" dirty="0"/>
              <a:t> </a:t>
            </a:r>
            <a:r>
              <a:rPr lang="en-US" sz="1200" dirty="0" err="1"/>
              <a:t>Permintaan</a:t>
            </a:r>
            <a:r>
              <a:rPr lang="en-US" sz="1200" dirty="0"/>
              <a:t> </a:t>
            </a:r>
            <a:r>
              <a:rPr lang="en-US" sz="1200" dirty="0" err="1"/>
              <a:t>Luar</a:t>
            </a:r>
            <a:r>
              <a:rPr lang="en-US" sz="1200" dirty="0"/>
              <a:t> </a:t>
            </a:r>
            <a:r>
              <a:rPr lang="en-US" sz="1200" dirty="0" err="1"/>
              <a:t>Aturan</a:t>
            </a:r>
            <a:r>
              <a:rPr lang="en-US" sz="1200" dirty="0"/>
              <a:t> </a:t>
            </a:r>
            <a:r>
              <a:rPr lang="en-US" sz="1200" dirty="0" err="1"/>
              <a:t>bagi</a:t>
            </a:r>
            <a:r>
              <a:rPr lang="en-US" sz="1200" dirty="0"/>
              <a:t> item </a:t>
            </a:r>
            <a:r>
              <a:rPr lang="en-US" sz="1200" dirty="0" err="1"/>
              <a:t>Kontrak</a:t>
            </a:r>
            <a:r>
              <a:rPr lang="en-US" sz="1200" dirty="0"/>
              <a:t> </a:t>
            </a:r>
            <a:r>
              <a:rPr lang="en-US" sz="1200" dirty="0" err="1"/>
              <a:t>Kementerian</a:t>
            </a:r>
            <a:r>
              <a:rPr lang="en-US" sz="1200" dirty="0"/>
              <a:t> </a:t>
            </a:r>
            <a:endParaRPr lang="en-MY" sz="1200" dirty="0"/>
          </a:p>
        </p:txBody>
      </p:sp>
    </p:spTree>
    <p:extLst>
      <p:ext uri="{BB962C8B-B14F-4D97-AF65-F5344CB8AC3E}">
        <p14:creationId xmlns:p14="http://schemas.microsoft.com/office/powerpoint/2010/main" val="2741355286"/>
      </p:ext>
    </p:extLst>
  </p:cSld>
  <p:clrMapOvr>
    <a:masterClrMapping/>
  </p:clrMapOvr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80</a:t>
            </a:fld>
            <a:endParaRPr lang="en"/>
          </a:p>
        </p:txBody>
      </p:sp>
      <p:sp>
        <p:nvSpPr>
          <p:cNvPr id="3" name="Rectangle 2"/>
          <p:cNvSpPr/>
          <p:nvPr/>
        </p:nvSpPr>
        <p:spPr>
          <a:xfrm>
            <a:off x="1435100" y="209550"/>
            <a:ext cx="7467600" cy="381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>
                <a:solidFill>
                  <a:schemeClr val="tx1"/>
                </a:solidFill>
                <a:ea typeface="Roboto Condensed" panose="020B0604020202020204" charset="0"/>
              </a:rPr>
              <a:t>Penamatan</a:t>
            </a:r>
            <a:r>
              <a:rPr lang="en-US" sz="20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ea typeface="Roboto Condensed" panose="020B0604020202020204" charset="0"/>
              </a:rPr>
              <a:t>Kontrak</a:t>
            </a:r>
            <a:endParaRPr lang="en-US" sz="2000" dirty="0">
              <a:solidFill>
                <a:schemeClr val="tx1"/>
              </a:solidFill>
              <a:ea typeface="Roboto Condensed" panose="020B0604020202020204" charset="0"/>
            </a:endParaRPr>
          </a:p>
          <a:p>
            <a:pPr algn="ctr"/>
            <a:r>
              <a:rPr lang="en-US" sz="1800" b="1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</a:p>
        </p:txBody>
      </p:sp>
      <p:graphicFrame>
        <p:nvGraphicFramePr>
          <p:cNvPr id="5" name="Diagram 4"/>
          <p:cNvGraphicFramePr/>
          <p:nvPr>
            <p:extLst>
              <p:ext uri="{D42A27DB-BD31-4B8C-83A1-F6EECF244321}">
                <p14:modId xmlns:p14="http://schemas.microsoft.com/office/powerpoint/2010/main" val="3281917003"/>
              </p:ext>
            </p:extLst>
          </p:nvPr>
        </p:nvGraphicFramePr>
        <p:xfrm>
          <a:off x="1066800" y="819150"/>
          <a:ext cx="6934199" cy="3835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959323909"/>
      </p:ext>
    </p:extLst>
  </p:cSld>
  <p:clrMapOvr>
    <a:masterClrMapping/>
  </p:clrMapOvr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le 1"/>
          <p:cNvSpPr txBox="1">
            <a:spLocks/>
          </p:cNvSpPr>
          <p:nvPr/>
        </p:nvSpPr>
        <p:spPr>
          <a:xfrm>
            <a:off x="386443" y="227624"/>
            <a:ext cx="3728358" cy="406241"/>
          </a:xfrm>
          <a:prstGeom prst="rect">
            <a:avLst/>
          </a:prstGeom>
        </p:spPr>
        <p:txBody>
          <a:bodyPr vert="horz" lIns="68580" tIns="34290" rIns="68580" bIns="34290" rtlCol="0" anchor="t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500" b="1" dirty="0" err="1">
                <a:latin typeface="Century Gothic" panose="020B0502020202020204" pitchFamily="34" charset="0"/>
                <a:ea typeface="Arial Unicode MS" panose="020B0604020202020204" pitchFamily="34" charset="-128"/>
                <a:cs typeface="helvetica" panose="020B0604020202020204" pitchFamily="34" charset="0"/>
              </a:rPr>
              <a:t>Aliran</a:t>
            </a:r>
            <a:r>
              <a:rPr lang="en-US" sz="1500" b="1" dirty="0">
                <a:latin typeface="Century Gothic" panose="020B0502020202020204" pitchFamily="34" charset="0"/>
                <a:ea typeface="Arial Unicode MS" panose="020B0604020202020204" pitchFamily="34" charset="-128"/>
                <a:cs typeface="helvetica" panose="020B0604020202020204" pitchFamily="34" charset="0"/>
              </a:rPr>
              <a:t> Proses – </a:t>
            </a:r>
            <a:r>
              <a:rPr lang="en-US" sz="1500" b="1" dirty="0" err="1">
                <a:latin typeface="Century Gothic" panose="020B0502020202020204" pitchFamily="34" charset="0"/>
                <a:ea typeface="Arial Unicode MS" panose="020B0604020202020204" pitchFamily="34" charset="-128"/>
                <a:cs typeface="helvetica" panose="020B0604020202020204" pitchFamily="34" charset="0"/>
              </a:rPr>
              <a:t>Penamatan</a:t>
            </a:r>
            <a:r>
              <a:rPr lang="en-US" sz="1500" b="1" dirty="0">
                <a:latin typeface="Century Gothic" panose="020B0502020202020204" pitchFamily="34" charset="0"/>
                <a:ea typeface="Arial Unicode MS" panose="020B0604020202020204" pitchFamily="34" charset="-128"/>
                <a:cs typeface="helvetica" panose="020B0604020202020204" pitchFamily="34" charset="0"/>
              </a:rPr>
              <a:t> </a:t>
            </a:r>
            <a:r>
              <a:rPr lang="en-US" sz="1500" b="1" dirty="0" err="1">
                <a:latin typeface="Century Gothic" panose="020B0502020202020204" pitchFamily="34" charset="0"/>
                <a:ea typeface="Arial Unicode MS" panose="020B0604020202020204" pitchFamily="34" charset="-128"/>
                <a:cs typeface="helvetica" panose="020B0604020202020204" pitchFamily="34" charset="0"/>
              </a:rPr>
              <a:t>Kontrak</a:t>
            </a:r>
            <a:endParaRPr lang="en-US" sz="1500" b="1" dirty="0">
              <a:latin typeface="Century Gothic" panose="020B0502020202020204" pitchFamily="34" charset="0"/>
              <a:ea typeface="Arial Unicode MS" panose="020B0604020202020204" pitchFamily="34" charset="-128"/>
              <a:cs typeface="helvetica" panose="020B0604020202020204" pitchFamily="34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726032813"/>
              </p:ext>
            </p:extLst>
          </p:nvPr>
        </p:nvGraphicFramePr>
        <p:xfrm>
          <a:off x="199664" y="558566"/>
          <a:ext cx="8857627" cy="443989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91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31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070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74808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402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343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/>
                        <a:t>Bil</a:t>
                      </a:r>
                      <a:endParaRPr lang="en-MY" sz="12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/>
                        <a:t>Aktiviti</a:t>
                      </a:r>
                      <a:endParaRPr lang="en-MY" sz="12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/>
                        <a:t>Carta</a:t>
                      </a:r>
                      <a:r>
                        <a:rPr lang="en-US" sz="1200" dirty="0"/>
                        <a:t> </a:t>
                      </a:r>
                      <a:r>
                        <a:rPr lang="en-US" sz="1200" dirty="0" err="1"/>
                        <a:t>Aliran</a:t>
                      </a:r>
                      <a:endParaRPr lang="en-MY" sz="12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/>
                        <a:t>Tindakan</a:t>
                      </a:r>
                      <a:endParaRPr lang="en-MY" sz="12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/>
                        <a:t>Tanggung</a:t>
                      </a:r>
                      <a:r>
                        <a:rPr lang="en-US" sz="1200" dirty="0"/>
                        <a:t> </a:t>
                      </a:r>
                      <a:r>
                        <a:rPr lang="en-US" sz="1200" dirty="0" err="1"/>
                        <a:t>Jawab</a:t>
                      </a:r>
                      <a:endParaRPr lang="en-MY" sz="12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617871">
                <a:tc>
                  <a:txBody>
                    <a:bodyPr/>
                    <a:lstStyle/>
                    <a:p>
                      <a:r>
                        <a:rPr lang="en-US" sz="1100" dirty="0"/>
                        <a:t>1</a:t>
                      </a:r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Carian </a:t>
                      </a:r>
                      <a:r>
                        <a:rPr lang="en-US" sz="1100" dirty="0" err="1"/>
                        <a:t>Kontrak</a:t>
                      </a:r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r>
                        <a:rPr lang="en-US" sz="1100" dirty="0"/>
                        <a:t>Carian </a:t>
                      </a:r>
                      <a:r>
                        <a:rPr lang="en-US" sz="1100" baseline="0" dirty="0" err="1"/>
                        <a:t>dan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pilih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kontrak</a:t>
                      </a:r>
                      <a:r>
                        <a:rPr lang="en-US" sz="1100" baseline="0" dirty="0"/>
                        <a:t> yang </a:t>
                      </a:r>
                      <a:r>
                        <a:rPr lang="en-US" sz="1100" baseline="0" dirty="0" err="1"/>
                        <a:t>berkaitan</a:t>
                      </a:r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MY" sz="1100" dirty="0" err="1"/>
                        <a:t>Pentadbir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Kontrak</a:t>
                      </a:r>
                      <a:endParaRPr lang="en-MY" sz="1100" baseline="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512372">
                <a:tc>
                  <a:txBody>
                    <a:bodyPr/>
                    <a:lstStyle/>
                    <a:p>
                      <a:r>
                        <a:rPr lang="en-MY" sz="1100" dirty="0"/>
                        <a:t>2.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err="1"/>
                        <a:t>Pilih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pilih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keputusan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penamatan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sama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ada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Penamatan</a:t>
                      </a:r>
                      <a:r>
                        <a:rPr lang="en-US" sz="1100" dirty="0"/>
                        <a:t>, </a:t>
                      </a:r>
                      <a:r>
                        <a:rPr lang="en-US" sz="1100" dirty="0" err="1"/>
                        <a:t>Peringatan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atau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Penamatan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Bersama</a:t>
                      </a:r>
                      <a:endParaRPr lang="en-MY" sz="1100" dirty="0"/>
                    </a:p>
                    <a:p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r>
                        <a:rPr lang="en-US" sz="1100" dirty="0" err="1"/>
                        <a:t>Pilih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keputusan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Penamatan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sama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ada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ingin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menghantar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notis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dirty="0" err="1"/>
                        <a:t>Penamatan</a:t>
                      </a:r>
                      <a:r>
                        <a:rPr lang="en-US" sz="1100" dirty="0"/>
                        <a:t>, </a:t>
                      </a:r>
                      <a:r>
                        <a:rPr lang="en-US" sz="1100" dirty="0" err="1"/>
                        <a:t>Peringatan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atau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Penamatan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Bersama</a:t>
                      </a:r>
                      <a:endParaRPr lang="en-US" sz="1100" baseline="0" dirty="0"/>
                    </a:p>
                    <a:p>
                      <a:pPr marL="285750" marR="0" indent="-2857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1100" baseline="0" dirty="0" err="1"/>
                        <a:t>Boleh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memuat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turun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contoh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notis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dirty="0" err="1"/>
                        <a:t>Penamatan</a:t>
                      </a:r>
                      <a:r>
                        <a:rPr lang="en-US" sz="1100" dirty="0"/>
                        <a:t>, </a:t>
                      </a:r>
                      <a:r>
                        <a:rPr lang="en-US" sz="1100" dirty="0" err="1"/>
                        <a:t>Peringatan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atau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Penamatan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Bersama</a:t>
                      </a:r>
                      <a:endParaRPr lang="en-US" sz="1100" baseline="0" dirty="0"/>
                    </a:p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r>
                        <a:rPr lang="en-US" sz="1100" baseline="0" dirty="0" err="1"/>
                        <a:t>Memuat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naik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notis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Penamatan</a:t>
                      </a:r>
                      <a:r>
                        <a:rPr lang="en-US" sz="1100" dirty="0"/>
                        <a:t>, </a:t>
                      </a:r>
                      <a:r>
                        <a:rPr lang="en-US" sz="1100" dirty="0" err="1"/>
                        <a:t>Peringatan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atau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Penamatan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Bersama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ke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dalam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sistem</a:t>
                      </a:r>
                      <a:endParaRPr lang="en-US" sz="1100" baseline="0" dirty="0"/>
                    </a:p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r>
                        <a:rPr lang="en-US" sz="1100" baseline="0" dirty="0" err="1"/>
                        <a:t>Menyerahkan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butiran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penamatan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kepada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Pelulus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untuk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kelulusan</a:t>
                      </a:r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MY" sz="1100" dirty="0" err="1"/>
                        <a:t>Pentadbir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Kontrak</a:t>
                      </a:r>
                      <a:endParaRPr lang="en-MY" sz="1100" baseline="0" dirty="0"/>
                    </a:p>
                    <a:p>
                      <a:pPr algn="ctr"/>
                      <a:endParaRPr lang="en-MY" sz="1100" baseline="0" dirty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MY" sz="11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1810340">
                <a:tc>
                  <a:txBody>
                    <a:bodyPr/>
                    <a:lstStyle/>
                    <a:p>
                      <a:r>
                        <a:rPr lang="en-MY" sz="1100" dirty="0"/>
                        <a:t>3.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MY" sz="1100" dirty="0" err="1"/>
                        <a:t>Semakan</a:t>
                      </a:r>
                      <a:r>
                        <a:rPr lang="en-MY" sz="1100" dirty="0"/>
                        <a:t> </a:t>
                      </a:r>
                      <a:r>
                        <a:rPr lang="en-US" sz="1100" dirty="0" err="1"/>
                        <a:t>maklumat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Penamatan</a:t>
                      </a:r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r>
                        <a:rPr lang="en-MY" sz="1100" dirty="0" err="1"/>
                        <a:t>Pelulus</a:t>
                      </a:r>
                      <a:r>
                        <a:rPr lang="en-MY" sz="1100" dirty="0"/>
                        <a:t> </a:t>
                      </a:r>
                      <a:r>
                        <a:rPr lang="en-MY" sz="1100" dirty="0" err="1"/>
                        <a:t>menerima</a:t>
                      </a:r>
                      <a:r>
                        <a:rPr lang="en-MY" sz="1100" dirty="0"/>
                        <a:t>  </a:t>
                      </a:r>
                      <a:r>
                        <a:rPr lang="en-MY" sz="1100" dirty="0" err="1"/>
                        <a:t>butiran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penamatan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daripada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Pentadbir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Kontrak</a:t>
                      </a:r>
                      <a:endParaRPr lang="en-MY" sz="1100" baseline="0" dirty="0"/>
                    </a:p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endParaRPr lang="en-MY" sz="1100" baseline="0" dirty="0"/>
                    </a:p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r>
                        <a:rPr lang="en-MY" sz="1100" baseline="0" dirty="0" err="1"/>
                        <a:t>Membuat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semakan</a:t>
                      </a:r>
                      <a:r>
                        <a:rPr lang="en-MY" sz="1100" baseline="0" dirty="0"/>
                        <a:t>/</a:t>
                      </a:r>
                      <a:r>
                        <a:rPr lang="en-MY" sz="1100" baseline="0" dirty="0" err="1"/>
                        <a:t>kemas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kini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dan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mengesahkan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butiran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penamatan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untuk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diteruskan</a:t>
                      </a:r>
                      <a:r>
                        <a:rPr lang="en-MY" sz="1100" baseline="0" dirty="0"/>
                        <a:t> proses </a:t>
                      </a:r>
                      <a:r>
                        <a:rPr lang="en-MY" sz="1100" baseline="0" dirty="0" err="1"/>
                        <a:t>pemenuhan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bekalan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dan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perkhidmatan</a:t>
                      </a:r>
                      <a:r>
                        <a:rPr lang="en-MY" sz="1100" baseline="0" dirty="0"/>
                        <a:t> (</a:t>
                      </a:r>
                      <a:r>
                        <a:rPr lang="en-MY" sz="1100" baseline="0" dirty="0" err="1"/>
                        <a:t>pengeluaran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pesanan</a:t>
                      </a:r>
                      <a:r>
                        <a:rPr lang="en-MY" sz="1100" baseline="0" dirty="0"/>
                        <a:t>)</a:t>
                      </a:r>
                    </a:p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MY" sz="1100" dirty="0" err="1"/>
                        <a:t>Pelulus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Kontrak</a:t>
                      </a:r>
                      <a:endParaRPr lang="en-MY" sz="11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cxnSp>
        <p:nvCxnSpPr>
          <p:cNvPr id="19" name="Straight Arrow Connector 18"/>
          <p:cNvCxnSpPr>
            <a:stCxn id="22" idx="2"/>
            <a:endCxn id="21" idx="0"/>
          </p:cNvCxnSpPr>
          <p:nvPr/>
        </p:nvCxnSpPr>
        <p:spPr>
          <a:xfrm>
            <a:off x="2899300" y="1300656"/>
            <a:ext cx="0" cy="455894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>
            <a:stCxn id="21" idx="2"/>
            <a:endCxn id="32" idx="0"/>
          </p:cNvCxnSpPr>
          <p:nvPr/>
        </p:nvCxnSpPr>
        <p:spPr>
          <a:xfrm flipH="1">
            <a:off x="2898270" y="2330569"/>
            <a:ext cx="1030" cy="837530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>
            <a:hlinkClick r:id="rId3" action="ppaction://hlinksldjump"/>
          </p:cNvPr>
          <p:cNvSpPr/>
          <p:nvPr/>
        </p:nvSpPr>
        <p:spPr>
          <a:xfrm>
            <a:off x="2117847" y="1756550"/>
            <a:ext cx="1562906" cy="5740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1200" dirty="0" err="1">
                <a:solidFill>
                  <a:prstClr val="white"/>
                </a:solidFill>
              </a:rPr>
              <a:t>Pilih</a:t>
            </a:r>
            <a:r>
              <a:rPr lang="en-US" sz="1200" dirty="0">
                <a:solidFill>
                  <a:prstClr val="white"/>
                </a:solidFill>
              </a:rPr>
              <a:t> </a:t>
            </a:r>
            <a:r>
              <a:rPr lang="en-US" sz="1200" dirty="0" err="1">
                <a:solidFill>
                  <a:prstClr val="white"/>
                </a:solidFill>
              </a:rPr>
              <a:t>keputusan</a:t>
            </a:r>
            <a:r>
              <a:rPr lang="en-US" sz="1200" dirty="0">
                <a:solidFill>
                  <a:prstClr val="white"/>
                </a:solidFill>
              </a:rPr>
              <a:t> </a:t>
            </a:r>
            <a:r>
              <a:rPr lang="en-US" sz="1200" dirty="0" err="1">
                <a:solidFill>
                  <a:prstClr val="white"/>
                </a:solidFill>
              </a:rPr>
              <a:t>Penamatan</a:t>
            </a:r>
            <a:endParaRPr lang="en-MY" sz="1200" dirty="0">
              <a:solidFill>
                <a:prstClr val="white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1985566" y="3168099"/>
            <a:ext cx="1825408" cy="5592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1200" dirty="0" err="1">
                <a:solidFill>
                  <a:prstClr val="white"/>
                </a:solidFill>
              </a:rPr>
              <a:t>Semakan</a:t>
            </a:r>
            <a:r>
              <a:rPr lang="en-US" sz="1200" dirty="0">
                <a:solidFill>
                  <a:prstClr val="white"/>
                </a:solidFill>
              </a:rPr>
              <a:t>/ </a:t>
            </a:r>
            <a:r>
              <a:rPr lang="en-US" sz="1200" dirty="0" err="1">
                <a:solidFill>
                  <a:prstClr val="white"/>
                </a:solidFill>
              </a:rPr>
              <a:t>kemas</a:t>
            </a:r>
            <a:r>
              <a:rPr lang="en-US" sz="1200" dirty="0">
                <a:solidFill>
                  <a:prstClr val="white"/>
                </a:solidFill>
              </a:rPr>
              <a:t> </a:t>
            </a:r>
            <a:r>
              <a:rPr lang="en-US" sz="1200" dirty="0" err="1">
                <a:solidFill>
                  <a:prstClr val="white"/>
                </a:solidFill>
              </a:rPr>
              <a:t>kini</a:t>
            </a:r>
            <a:r>
              <a:rPr lang="en-US" sz="1200" dirty="0">
                <a:solidFill>
                  <a:prstClr val="white"/>
                </a:solidFill>
              </a:rPr>
              <a:t> </a:t>
            </a:r>
            <a:r>
              <a:rPr lang="en-US" sz="1200" dirty="0" err="1">
                <a:solidFill>
                  <a:prstClr val="white"/>
                </a:solidFill>
              </a:rPr>
              <a:t>Penamatan</a:t>
            </a:r>
            <a:endParaRPr lang="en-MY" sz="1200" dirty="0">
              <a:solidFill>
                <a:prstClr val="white"/>
              </a:solidFill>
            </a:endParaRPr>
          </a:p>
        </p:txBody>
      </p:sp>
      <p:sp>
        <p:nvSpPr>
          <p:cNvPr id="45" name="Diamond 44"/>
          <p:cNvSpPr/>
          <p:nvPr/>
        </p:nvSpPr>
        <p:spPr>
          <a:xfrm>
            <a:off x="2034934" y="3939550"/>
            <a:ext cx="1718513" cy="439343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1200" dirty="0">
                <a:solidFill>
                  <a:prstClr val="white"/>
                </a:solidFill>
              </a:rPr>
              <a:t>Lulus?</a:t>
            </a:r>
            <a:endParaRPr lang="en-MY" sz="1200" dirty="0">
              <a:solidFill>
                <a:prstClr val="white"/>
              </a:solidFill>
            </a:endParaRPr>
          </a:p>
        </p:txBody>
      </p:sp>
      <p:cxnSp>
        <p:nvCxnSpPr>
          <p:cNvPr id="68" name="Straight Arrow Connector 67"/>
          <p:cNvCxnSpPr>
            <a:stCxn id="45" idx="2"/>
          </p:cNvCxnSpPr>
          <p:nvPr/>
        </p:nvCxnSpPr>
        <p:spPr>
          <a:xfrm>
            <a:off x="2894191" y="4378893"/>
            <a:ext cx="8033" cy="192328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Arrow Connector 70"/>
          <p:cNvCxnSpPr>
            <a:stCxn id="32" idx="2"/>
            <a:endCxn id="45" idx="0"/>
          </p:cNvCxnSpPr>
          <p:nvPr/>
        </p:nvCxnSpPr>
        <p:spPr>
          <a:xfrm flipH="1">
            <a:off x="2894190" y="3727341"/>
            <a:ext cx="4080" cy="212208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3440610" y="3832346"/>
            <a:ext cx="480285" cy="2077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sz="900" dirty="0" err="1">
                <a:solidFill>
                  <a:schemeClr val="tx1"/>
                </a:solidFill>
              </a:rPr>
              <a:t>Tidak</a:t>
            </a:r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3052595" y="4378893"/>
            <a:ext cx="595136" cy="2077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sz="900" dirty="0" err="1">
                <a:solidFill>
                  <a:schemeClr val="tx1"/>
                </a:solidFill>
              </a:rPr>
              <a:t>Ya</a:t>
            </a:r>
            <a:endParaRPr lang="en-US" sz="900" dirty="0">
              <a:solidFill>
                <a:schemeClr val="tx1"/>
              </a:solidFill>
            </a:endParaRPr>
          </a:p>
        </p:txBody>
      </p:sp>
      <p:cxnSp>
        <p:nvCxnSpPr>
          <p:cNvPr id="30" name="Elbow Connector 29"/>
          <p:cNvCxnSpPr>
            <a:stCxn id="45" idx="3"/>
            <a:endCxn id="21" idx="3"/>
          </p:cNvCxnSpPr>
          <p:nvPr/>
        </p:nvCxnSpPr>
        <p:spPr>
          <a:xfrm flipH="1" flipV="1">
            <a:off x="3680753" y="2043559"/>
            <a:ext cx="72694" cy="2115662"/>
          </a:xfrm>
          <a:prstGeom prst="bentConnector3">
            <a:avLst>
              <a:gd name="adj1" fmla="val -235852"/>
            </a:avLst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>
            <a:hlinkClick r:id="rId4" action="ppaction://hlinksldjump"/>
          </p:cNvPr>
          <p:cNvSpPr/>
          <p:nvPr/>
        </p:nvSpPr>
        <p:spPr>
          <a:xfrm>
            <a:off x="2117847" y="1025554"/>
            <a:ext cx="1562906" cy="27510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1200" dirty="0">
                <a:solidFill>
                  <a:prstClr val="white"/>
                </a:solidFill>
              </a:rPr>
              <a:t>Carian </a:t>
            </a:r>
            <a:r>
              <a:rPr lang="en-US" sz="1200" dirty="0" err="1">
                <a:solidFill>
                  <a:prstClr val="white"/>
                </a:solidFill>
              </a:rPr>
              <a:t>kontrak</a:t>
            </a:r>
            <a:endParaRPr lang="en-MY" sz="1200" dirty="0">
              <a:solidFill>
                <a:prstClr val="white"/>
              </a:solidFill>
            </a:endParaRPr>
          </a:p>
        </p:txBody>
      </p:sp>
      <p:grpSp>
        <p:nvGrpSpPr>
          <p:cNvPr id="34" name="Group 33"/>
          <p:cNvGrpSpPr/>
          <p:nvPr/>
        </p:nvGrpSpPr>
        <p:grpSpPr>
          <a:xfrm>
            <a:off x="2719919" y="4547572"/>
            <a:ext cx="360194" cy="293079"/>
            <a:chOff x="4298829" y="1292772"/>
            <a:chExt cx="825458" cy="528649"/>
          </a:xfrm>
        </p:grpSpPr>
        <p:sp>
          <p:nvSpPr>
            <p:cNvPr id="35" name="Oval 34"/>
            <p:cNvSpPr/>
            <p:nvPr/>
          </p:nvSpPr>
          <p:spPr>
            <a:xfrm>
              <a:off x="4298829" y="1292772"/>
              <a:ext cx="825458" cy="49191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/>
            </a:p>
          </p:txBody>
        </p:sp>
        <p:sp>
          <p:nvSpPr>
            <p:cNvPr id="36" name="TextBox 35"/>
            <p:cNvSpPr txBox="1"/>
            <p:nvPr/>
          </p:nvSpPr>
          <p:spPr>
            <a:xfrm>
              <a:off x="4382701" y="1349535"/>
              <a:ext cx="678523" cy="471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bg1"/>
                  </a:solidFill>
                </a:rPr>
                <a:t>A</a:t>
              </a:r>
            </a:p>
          </p:txBody>
        </p:sp>
      </p:grpSp>
      <p:sp>
        <p:nvSpPr>
          <p:cNvPr id="18" name="5-Point Star 17"/>
          <p:cNvSpPr/>
          <p:nvPr/>
        </p:nvSpPr>
        <p:spPr>
          <a:xfrm>
            <a:off x="2117847" y="1029863"/>
            <a:ext cx="164892" cy="156490"/>
          </a:xfrm>
          <a:prstGeom prst="star5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0" name="5-Point Star 19"/>
          <p:cNvSpPr/>
          <p:nvPr/>
        </p:nvSpPr>
        <p:spPr>
          <a:xfrm>
            <a:off x="2117847" y="1757601"/>
            <a:ext cx="164892" cy="156490"/>
          </a:xfrm>
          <a:prstGeom prst="star5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1133939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le 1"/>
          <p:cNvSpPr txBox="1">
            <a:spLocks/>
          </p:cNvSpPr>
          <p:nvPr/>
        </p:nvSpPr>
        <p:spPr>
          <a:xfrm>
            <a:off x="386442" y="227624"/>
            <a:ext cx="8670847" cy="406241"/>
          </a:xfrm>
          <a:prstGeom prst="rect">
            <a:avLst/>
          </a:prstGeom>
        </p:spPr>
        <p:txBody>
          <a:bodyPr vert="horz" lIns="68580" tIns="34290" rIns="68580" bIns="34290" rtlCol="0" anchor="t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500" b="1" dirty="0" err="1">
                <a:latin typeface="Century Gothic" panose="020B0502020202020204" pitchFamily="34" charset="0"/>
                <a:ea typeface="Arial Unicode MS" panose="020B0604020202020204" pitchFamily="34" charset="-128"/>
                <a:cs typeface="helvetica" panose="020B0604020202020204" pitchFamily="34" charset="0"/>
              </a:rPr>
              <a:t>Aliran</a:t>
            </a:r>
            <a:r>
              <a:rPr lang="en-US" sz="1500" b="1" dirty="0">
                <a:latin typeface="Century Gothic" panose="020B0502020202020204" pitchFamily="34" charset="0"/>
                <a:ea typeface="Arial Unicode MS" panose="020B0604020202020204" pitchFamily="34" charset="-128"/>
                <a:cs typeface="helvetica" panose="020B0604020202020204" pitchFamily="34" charset="0"/>
              </a:rPr>
              <a:t> Proses – </a:t>
            </a:r>
            <a:r>
              <a:rPr lang="en-US" sz="1500" b="1" dirty="0" err="1">
                <a:latin typeface="Century Gothic" panose="020B0502020202020204" pitchFamily="34" charset="0"/>
                <a:ea typeface="Arial Unicode MS" panose="020B0604020202020204" pitchFamily="34" charset="-128"/>
                <a:cs typeface="helvetica" panose="020B0604020202020204" pitchFamily="34" charset="0"/>
              </a:rPr>
              <a:t>Penamatan</a:t>
            </a:r>
            <a:r>
              <a:rPr lang="en-US" sz="1500" b="1" dirty="0">
                <a:latin typeface="Century Gothic" panose="020B0502020202020204" pitchFamily="34" charset="0"/>
                <a:ea typeface="Arial Unicode MS" panose="020B0604020202020204" pitchFamily="34" charset="-128"/>
                <a:cs typeface="helvetica" panose="020B0604020202020204" pitchFamily="34" charset="0"/>
              </a:rPr>
              <a:t> </a:t>
            </a:r>
            <a:r>
              <a:rPr lang="en-US" sz="1500" b="1" dirty="0" err="1">
                <a:latin typeface="Century Gothic" panose="020B0502020202020204" pitchFamily="34" charset="0"/>
                <a:ea typeface="Arial Unicode MS" panose="020B0604020202020204" pitchFamily="34" charset="-128"/>
                <a:cs typeface="helvetica" panose="020B0604020202020204" pitchFamily="34" charset="0"/>
              </a:rPr>
              <a:t>Kontrak</a:t>
            </a:r>
            <a:r>
              <a:rPr lang="en-US" sz="1500" b="1" dirty="0">
                <a:latin typeface="Century Gothic" panose="020B0502020202020204" pitchFamily="34" charset="0"/>
                <a:ea typeface="Arial Unicode MS" panose="020B0604020202020204" pitchFamily="34" charset="-128"/>
                <a:cs typeface="helvetica" panose="020B0604020202020204" pitchFamily="34" charset="0"/>
              </a:rPr>
              <a:t> - </a:t>
            </a:r>
            <a:r>
              <a:rPr lang="en-US" sz="1500" b="1" dirty="0" err="1">
                <a:latin typeface="Century Gothic" panose="020B0502020202020204" pitchFamily="34" charset="0"/>
                <a:ea typeface="Arial Unicode MS" panose="020B0604020202020204" pitchFamily="34" charset="-128"/>
                <a:cs typeface="helvetica" panose="020B0604020202020204" pitchFamily="34" charset="0"/>
              </a:rPr>
              <a:t>sambungan</a:t>
            </a:r>
            <a:endParaRPr lang="en-US" sz="1500" b="1" dirty="0">
              <a:latin typeface="Century Gothic" panose="020B0502020202020204" pitchFamily="34" charset="0"/>
              <a:ea typeface="Arial Unicode MS" panose="020B0604020202020204" pitchFamily="34" charset="-128"/>
              <a:cs typeface="helvetica" panose="020B0604020202020204" pitchFamily="34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1563756459"/>
              </p:ext>
            </p:extLst>
          </p:nvPr>
        </p:nvGraphicFramePr>
        <p:xfrm>
          <a:off x="199664" y="687072"/>
          <a:ext cx="8857627" cy="303893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91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31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070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74808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402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343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/>
                        <a:t>Bil</a:t>
                      </a:r>
                      <a:endParaRPr lang="en-MY" sz="12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/>
                        <a:t>Aktiviti</a:t>
                      </a:r>
                      <a:endParaRPr lang="en-MY" sz="12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/>
                        <a:t>Carta</a:t>
                      </a:r>
                      <a:r>
                        <a:rPr lang="en-US" sz="1200" dirty="0"/>
                        <a:t> </a:t>
                      </a:r>
                      <a:r>
                        <a:rPr lang="en-US" sz="1200" dirty="0" err="1"/>
                        <a:t>Aliran</a:t>
                      </a:r>
                      <a:endParaRPr lang="en-MY" sz="12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/>
                        <a:t>Tindakan</a:t>
                      </a:r>
                      <a:endParaRPr lang="en-MY" sz="12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/>
                        <a:t>Tanggungjawab</a:t>
                      </a:r>
                      <a:endParaRPr lang="en-MY" sz="12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455753">
                <a:tc>
                  <a:txBody>
                    <a:bodyPr/>
                    <a:lstStyle/>
                    <a:p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indent="0" algn="just">
                        <a:buFont typeface="Arial" pitchFamily="34" charset="0"/>
                        <a:buNone/>
                      </a:pPr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endParaRPr lang="en-MY" sz="1100" baseline="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028700">
                <a:tc>
                  <a:txBody>
                    <a:bodyPr/>
                    <a:lstStyle/>
                    <a:p>
                      <a:r>
                        <a:rPr lang="en-US" sz="1100" dirty="0"/>
                        <a:t>4.</a:t>
                      </a:r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err="1"/>
                        <a:t>Penghantaran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notis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dirty="0" err="1"/>
                        <a:t>Penamatan</a:t>
                      </a:r>
                      <a:r>
                        <a:rPr lang="en-US" sz="1100" dirty="0"/>
                        <a:t>, </a:t>
                      </a:r>
                      <a:r>
                        <a:rPr lang="en-US" sz="1100" dirty="0" err="1"/>
                        <a:t>Peringatan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atau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Penamatan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Bersama</a:t>
                      </a:r>
                      <a:endParaRPr lang="en-MY" sz="1100" dirty="0"/>
                    </a:p>
                    <a:p>
                      <a:r>
                        <a:rPr lang="en-US" sz="1100" dirty="0" err="1"/>
                        <a:t>Secara</a:t>
                      </a:r>
                      <a:r>
                        <a:rPr lang="en-US" sz="1100" dirty="0"/>
                        <a:t> manual</a:t>
                      </a:r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r>
                        <a:rPr lang="en-US" sz="1100" baseline="0" dirty="0" err="1"/>
                        <a:t>Notis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dirty="0" err="1"/>
                        <a:t>Penamatan</a:t>
                      </a:r>
                      <a:r>
                        <a:rPr lang="en-US" sz="1100" dirty="0"/>
                        <a:t>, </a:t>
                      </a:r>
                      <a:r>
                        <a:rPr lang="en-US" sz="1100" dirty="0" err="1"/>
                        <a:t>Peringatan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atau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Penamatan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Bersama</a:t>
                      </a:r>
                      <a:r>
                        <a:rPr lang="en-US" sz="1100" baseline="0" dirty="0"/>
                        <a:t> di </a:t>
                      </a:r>
                      <a:r>
                        <a:rPr lang="en-US" sz="1100" baseline="0" dirty="0" err="1"/>
                        <a:t>hantar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kepada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pembekal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secara</a:t>
                      </a:r>
                      <a:r>
                        <a:rPr lang="en-US" sz="1100" baseline="0" dirty="0"/>
                        <a:t> manual</a:t>
                      </a:r>
                    </a:p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r>
                        <a:rPr lang="en-US" sz="1100" baseline="0" dirty="0" err="1"/>
                        <a:t>Mengunci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masuk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maklumat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penerimaan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ke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dalam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sistem</a:t>
                      </a:r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MY" sz="1100" dirty="0" err="1"/>
                        <a:t>Pentadbir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Kontrak</a:t>
                      </a:r>
                      <a:endParaRPr lang="en-MY" sz="1100" baseline="0" dirty="0"/>
                    </a:p>
                    <a:p>
                      <a:pPr algn="ctr"/>
                      <a:endParaRPr lang="en-MY" sz="11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68680">
                <a:tc>
                  <a:txBody>
                    <a:bodyPr/>
                    <a:lstStyle/>
                    <a:p>
                      <a:r>
                        <a:rPr lang="en-US" sz="1100" dirty="0"/>
                        <a:t>5.</a:t>
                      </a:r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MY" sz="1100" dirty="0"/>
                        <a:t>Proses </a:t>
                      </a:r>
                      <a:r>
                        <a:rPr lang="en-MY" sz="1100" dirty="0" err="1"/>
                        <a:t>Pemenuhan</a:t>
                      </a:r>
                      <a:r>
                        <a:rPr lang="en-MY" sz="1100" dirty="0"/>
                        <a:t> – </a:t>
                      </a:r>
                      <a:r>
                        <a:rPr lang="en-MY" sz="1100" i="1" dirty="0"/>
                        <a:t>Fulfilment </a:t>
                      </a:r>
                      <a:r>
                        <a:rPr lang="en-US" sz="1100" dirty="0"/>
                        <a:t>(</a:t>
                      </a:r>
                      <a:r>
                        <a:rPr lang="en-US" sz="1100" dirty="0" err="1"/>
                        <a:t>Bekalan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dan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Perkhidmatan</a:t>
                      </a:r>
                      <a:r>
                        <a:rPr lang="en-US" sz="1100" dirty="0"/>
                        <a:t>)</a:t>
                      </a:r>
                      <a:r>
                        <a:rPr lang="en-MY" sz="1100" dirty="0"/>
                        <a:t>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r>
                        <a:rPr lang="en-MY" sz="1100" dirty="0" err="1"/>
                        <a:t>Menyediakan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Pesanan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Kontrak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berdasarkan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maklumat</a:t>
                      </a:r>
                      <a:r>
                        <a:rPr lang="en-MY" sz="1100" baseline="0" dirty="0"/>
                        <a:t> “</a:t>
                      </a:r>
                      <a:r>
                        <a:rPr lang="en-MY" sz="1100" baseline="0" dirty="0" err="1"/>
                        <a:t>Butiran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Pemenuhan</a:t>
                      </a:r>
                      <a:r>
                        <a:rPr lang="en-MY" sz="1100" baseline="0" dirty="0"/>
                        <a:t>” </a:t>
                      </a:r>
                      <a:r>
                        <a:rPr lang="en-MY" sz="1100" baseline="0" dirty="0" err="1"/>
                        <a:t>terkini</a:t>
                      </a:r>
                      <a:r>
                        <a:rPr lang="en-MY" sz="1100" baseline="0" dirty="0"/>
                        <a:t> yang </a:t>
                      </a:r>
                      <a:r>
                        <a:rPr lang="en-MY" sz="1100" baseline="0" dirty="0" err="1"/>
                        <a:t>disediakan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oleh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Pentadbir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Kontrak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dan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Pelulus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Kontrak</a:t>
                      </a:r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MY" sz="1100" dirty="0" err="1"/>
                        <a:t>Peminta</a:t>
                      </a:r>
                      <a:endParaRPr lang="en-MY" sz="11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</a:tbl>
          </a:graphicData>
        </a:graphic>
      </p:graphicFrame>
      <p:cxnSp>
        <p:nvCxnSpPr>
          <p:cNvPr id="19" name="Straight Arrow Connector 18"/>
          <p:cNvCxnSpPr>
            <a:endCxn id="20" idx="0"/>
          </p:cNvCxnSpPr>
          <p:nvPr/>
        </p:nvCxnSpPr>
        <p:spPr>
          <a:xfrm>
            <a:off x="2899300" y="1300656"/>
            <a:ext cx="2924" cy="302175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66" name="Pentagon 65"/>
          <p:cNvSpPr/>
          <p:nvPr/>
        </p:nvSpPr>
        <p:spPr>
          <a:xfrm rot="5400000">
            <a:off x="2703016" y="2487169"/>
            <a:ext cx="406877" cy="1038896"/>
          </a:xfrm>
          <a:prstGeom prst="homePlat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endParaRPr lang="en-US" sz="1100" dirty="0">
              <a:latin typeface="Century Gothic" panose="020B0502020202020204" pitchFamily="34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2429032" y="2803178"/>
            <a:ext cx="958745" cy="23852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sz="1100" dirty="0" err="1">
                <a:solidFill>
                  <a:schemeClr val="bg1"/>
                </a:solidFill>
              </a:rPr>
              <a:t>Pemenuhan</a:t>
            </a:r>
            <a:endParaRPr lang="en-US" sz="1100" dirty="0">
              <a:solidFill>
                <a:schemeClr val="bg1"/>
              </a:solidFill>
            </a:endParaRPr>
          </a:p>
        </p:txBody>
      </p:sp>
      <p:sp>
        <p:nvSpPr>
          <p:cNvPr id="20" name="Rectangle 19">
            <a:hlinkClick r:id="rId3" action="ppaction://hlinksldjump"/>
          </p:cNvPr>
          <p:cNvSpPr/>
          <p:nvPr/>
        </p:nvSpPr>
        <p:spPr>
          <a:xfrm>
            <a:off x="1927406" y="1602831"/>
            <a:ext cx="1949635" cy="763424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1200" dirty="0" err="1">
                <a:solidFill>
                  <a:prstClr val="white"/>
                </a:solidFill>
              </a:rPr>
              <a:t>Penghantaran</a:t>
            </a:r>
            <a:r>
              <a:rPr lang="en-US" sz="1200" dirty="0">
                <a:solidFill>
                  <a:prstClr val="white"/>
                </a:solidFill>
              </a:rPr>
              <a:t> </a:t>
            </a:r>
            <a:r>
              <a:rPr lang="en-US" sz="1200" dirty="0" err="1">
                <a:solidFill>
                  <a:prstClr val="white"/>
                </a:solidFill>
              </a:rPr>
              <a:t>notis</a:t>
            </a:r>
            <a:r>
              <a:rPr lang="en-US" sz="1200" dirty="0">
                <a:solidFill>
                  <a:prstClr val="white"/>
                </a:solidFill>
              </a:rPr>
              <a:t> </a:t>
            </a:r>
            <a:r>
              <a:rPr lang="en-US" sz="1200" dirty="0" err="1">
                <a:solidFill>
                  <a:prstClr val="white"/>
                </a:solidFill>
              </a:rPr>
              <a:t>secara</a:t>
            </a:r>
            <a:r>
              <a:rPr lang="en-US" sz="1200" dirty="0">
                <a:solidFill>
                  <a:prstClr val="white"/>
                </a:solidFill>
              </a:rPr>
              <a:t> manual </a:t>
            </a:r>
            <a:r>
              <a:rPr lang="en-US" sz="1200" dirty="0" err="1">
                <a:solidFill>
                  <a:prstClr val="white"/>
                </a:solidFill>
              </a:rPr>
              <a:t>dan</a:t>
            </a:r>
            <a:r>
              <a:rPr lang="en-US" sz="1200" dirty="0">
                <a:solidFill>
                  <a:prstClr val="white"/>
                </a:solidFill>
              </a:rPr>
              <a:t> </a:t>
            </a:r>
            <a:r>
              <a:rPr lang="en-US" sz="1200" dirty="0" err="1">
                <a:solidFill>
                  <a:prstClr val="white"/>
                </a:solidFill>
              </a:rPr>
              <a:t>mengunci</a:t>
            </a:r>
            <a:r>
              <a:rPr lang="en-US" sz="1200" dirty="0">
                <a:solidFill>
                  <a:prstClr val="white"/>
                </a:solidFill>
              </a:rPr>
              <a:t> </a:t>
            </a:r>
            <a:r>
              <a:rPr lang="en-US" sz="1200" dirty="0" err="1">
                <a:solidFill>
                  <a:prstClr val="white"/>
                </a:solidFill>
              </a:rPr>
              <a:t>masuk</a:t>
            </a:r>
            <a:r>
              <a:rPr lang="en-US" sz="1200" dirty="0">
                <a:solidFill>
                  <a:prstClr val="white"/>
                </a:solidFill>
              </a:rPr>
              <a:t> </a:t>
            </a:r>
            <a:r>
              <a:rPr lang="en-US" sz="1200" dirty="0" err="1">
                <a:solidFill>
                  <a:prstClr val="white"/>
                </a:solidFill>
              </a:rPr>
              <a:t>maklumat</a:t>
            </a:r>
            <a:r>
              <a:rPr lang="en-US" sz="1200" dirty="0">
                <a:solidFill>
                  <a:prstClr val="white"/>
                </a:solidFill>
              </a:rPr>
              <a:t> </a:t>
            </a:r>
            <a:r>
              <a:rPr lang="en-US" sz="1200" dirty="0" err="1">
                <a:solidFill>
                  <a:prstClr val="white"/>
                </a:solidFill>
              </a:rPr>
              <a:t>penerimaan</a:t>
            </a:r>
            <a:endParaRPr lang="en-MY" sz="1200" dirty="0">
              <a:solidFill>
                <a:prstClr val="white"/>
              </a:solidFill>
            </a:endParaRPr>
          </a:p>
        </p:txBody>
      </p:sp>
      <p:cxnSp>
        <p:nvCxnSpPr>
          <p:cNvPr id="23" name="Straight Arrow Connector 22"/>
          <p:cNvCxnSpPr>
            <a:stCxn id="20" idx="2"/>
            <a:endCxn id="67" idx="0"/>
          </p:cNvCxnSpPr>
          <p:nvPr/>
        </p:nvCxnSpPr>
        <p:spPr>
          <a:xfrm>
            <a:off x="2902224" y="2366255"/>
            <a:ext cx="6181" cy="436923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4" name="Group 23"/>
          <p:cNvGrpSpPr/>
          <p:nvPr/>
        </p:nvGrpSpPr>
        <p:grpSpPr>
          <a:xfrm>
            <a:off x="2719919" y="1019054"/>
            <a:ext cx="360194" cy="293079"/>
            <a:chOff x="4298829" y="1292772"/>
            <a:chExt cx="825458" cy="528649"/>
          </a:xfrm>
        </p:grpSpPr>
        <p:sp>
          <p:nvSpPr>
            <p:cNvPr id="25" name="Oval 24"/>
            <p:cNvSpPr/>
            <p:nvPr/>
          </p:nvSpPr>
          <p:spPr>
            <a:xfrm>
              <a:off x="4298829" y="1292772"/>
              <a:ext cx="825458" cy="491910"/>
            </a:xfrm>
            <a:prstGeom prst="ellipse">
              <a:avLst/>
            </a:prstGeom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en-US" sz="1100"/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4382701" y="1349535"/>
              <a:ext cx="678523" cy="471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sz="1100" dirty="0">
                  <a:solidFill>
                    <a:schemeClr val="bg1"/>
                  </a:solidFill>
                </a:rPr>
                <a:t>A</a:t>
              </a:r>
            </a:p>
          </p:txBody>
        </p:sp>
      </p:grpSp>
      <p:sp>
        <p:nvSpPr>
          <p:cNvPr id="12" name="5-Point Star 11"/>
          <p:cNvSpPr/>
          <p:nvPr/>
        </p:nvSpPr>
        <p:spPr>
          <a:xfrm>
            <a:off x="1953512" y="1602831"/>
            <a:ext cx="164892" cy="156490"/>
          </a:xfrm>
          <a:prstGeom prst="star5">
            <a:avLst/>
          </a:prstGeom>
          <a:solidFill>
            <a:srgbClr val="00B0F0"/>
          </a:solidFill>
          <a:ln>
            <a:solidFill>
              <a:srgbClr val="00B0F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" name="Action Button: Forward or Next 2">
            <a:hlinkClick r:id="rId4" action="ppaction://hlinksldjump" highlightClick="1"/>
          </p:cNvPr>
          <p:cNvSpPr/>
          <p:nvPr/>
        </p:nvSpPr>
        <p:spPr>
          <a:xfrm>
            <a:off x="8458200" y="4400550"/>
            <a:ext cx="599089" cy="304800"/>
          </a:xfrm>
          <a:prstGeom prst="actionButtonForwardNex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706812823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83</a:t>
            </a:fld>
            <a:endParaRPr lang="en"/>
          </a:p>
        </p:txBody>
      </p:sp>
      <p:sp>
        <p:nvSpPr>
          <p:cNvPr id="3" name="Rectangle 2"/>
          <p:cNvSpPr/>
          <p:nvPr/>
        </p:nvSpPr>
        <p:spPr>
          <a:xfrm>
            <a:off x="1411138" y="57150"/>
            <a:ext cx="7467600" cy="381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>
                <a:solidFill>
                  <a:schemeClr val="tx1"/>
                </a:solidFill>
                <a:ea typeface="Roboto Condensed" panose="020B0604020202020204" charset="0"/>
              </a:rPr>
              <a:t>Penamatan</a:t>
            </a:r>
            <a:r>
              <a:rPr lang="en-US" sz="20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ea typeface="Roboto Condensed" panose="020B0604020202020204" charset="0"/>
              </a:rPr>
              <a:t>Kontrak</a:t>
            </a:r>
            <a:endParaRPr lang="en-US" sz="2000" dirty="0">
              <a:solidFill>
                <a:schemeClr val="tx1"/>
              </a:solidFill>
              <a:ea typeface="Roboto Condensed" panose="020B0604020202020204" charset="0"/>
            </a:endParaRPr>
          </a:p>
        </p:txBody>
      </p:sp>
      <p:pic>
        <p:nvPicPr>
          <p:cNvPr id="5" name="Picture 4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571" b="8479"/>
          <a:stretch/>
        </p:blipFill>
        <p:spPr bwMode="auto">
          <a:xfrm>
            <a:off x="1219200" y="1504950"/>
            <a:ext cx="5937250" cy="269875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Rectangle 5"/>
          <p:cNvSpPr/>
          <p:nvPr/>
        </p:nvSpPr>
        <p:spPr>
          <a:xfrm>
            <a:off x="1295400" y="1504950"/>
            <a:ext cx="5943600" cy="269875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489668" y="666750"/>
            <a:ext cx="7467600" cy="73866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MY" b="1" u="sng" dirty="0" err="1"/>
              <a:t>Langkah</a:t>
            </a:r>
            <a:r>
              <a:rPr lang="en-MY" b="1" u="sng" dirty="0"/>
              <a:t> 1</a:t>
            </a:r>
            <a:endParaRPr lang="en-US" dirty="0"/>
          </a:p>
          <a:p>
            <a:pPr marL="342900" lvl="0" indent="-342900">
              <a:buFont typeface="+mj-lt"/>
              <a:buAutoNum type="arabicPeriod"/>
            </a:pPr>
            <a:r>
              <a:rPr lang="en-MY" dirty="0" err="1"/>
              <a:t>Pilih</a:t>
            </a:r>
            <a:r>
              <a:rPr lang="en-MY" dirty="0"/>
              <a:t> menu </a:t>
            </a:r>
            <a:r>
              <a:rPr lang="en-MY" b="1" dirty="0" err="1"/>
              <a:t>Aplikasi</a:t>
            </a:r>
            <a:r>
              <a:rPr lang="en-MY" b="1" dirty="0"/>
              <a:t> </a:t>
            </a:r>
            <a:r>
              <a:rPr lang="en-MY" b="1" dirty="0" err="1"/>
              <a:t>Saya</a:t>
            </a:r>
            <a:r>
              <a:rPr lang="en-MY" dirty="0"/>
              <a:t> </a:t>
            </a:r>
            <a:r>
              <a:rPr lang="en-MY" dirty="0">
                <a:sym typeface="Wingdings"/>
              </a:rPr>
              <a:t></a:t>
            </a:r>
            <a:r>
              <a:rPr lang="en-MY" dirty="0"/>
              <a:t> </a:t>
            </a:r>
            <a:r>
              <a:rPr lang="en-MY" b="1" dirty="0" err="1"/>
              <a:t>Pengurusan</a:t>
            </a:r>
            <a:r>
              <a:rPr lang="en-MY" b="1" dirty="0"/>
              <a:t> </a:t>
            </a:r>
            <a:r>
              <a:rPr lang="en-MY" b="1" dirty="0" err="1"/>
              <a:t>Kontrak</a:t>
            </a:r>
            <a:r>
              <a:rPr lang="en-MY" dirty="0"/>
              <a:t> </a:t>
            </a:r>
            <a:r>
              <a:rPr lang="en-MY" dirty="0">
                <a:sym typeface="Wingdings"/>
              </a:rPr>
              <a:t></a:t>
            </a:r>
            <a:r>
              <a:rPr lang="en-MY" dirty="0"/>
              <a:t> </a:t>
            </a:r>
            <a:r>
              <a:rPr lang="en-MY" b="1" dirty="0" err="1"/>
              <a:t>Penyelenggaraan</a:t>
            </a:r>
            <a:r>
              <a:rPr lang="en-MY" b="1" dirty="0"/>
              <a:t> </a:t>
            </a:r>
            <a:r>
              <a:rPr lang="en-MY" b="1" dirty="0" err="1"/>
              <a:t>Kontrak</a:t>
            </a:r>
            <a:r>
              <a:rPr lang="en-MY" b="1" dirty="0"/>
              <a:t> </a:t>
            </a:r>
            <a:r>
              <a:rPr lang="en-MY" dirty="0">
                <a:sym typeface="Wingdings"/>
              </a:rPr>
              <a:t></a:t>
            </a:r>
            <a:r>
              <a:rPr lang="en-MY" b="1" dirty="0"/>
              <a:t> </a:t>
            </a:r>
            <a:r>
              <a:rPr lang="en-MY" b="1" dirty="0" err="1"/>
              <a:t>Cari</a:t>
            </a:r>
            <a:r>
              <a:rPr lang="en-MY" b="1" dirty="0"/>
              <a:t> </a:t>
            </a:r>
            <a:r>
              <a:rPr lang="en-MY" dirty="0">
                <a:sym typeface="Wingdings"/>
              </a:rPr>
              <a:t></a:t>
            </a:r>
            <a:r>
              <a:rPr lang="en-MY" b="1" dirty="0"/>
              <a:t> </a:t>
            </a:r>
            <a:r>
              <a:rPr lang="en-MY" b="1" dirty="0" err="1"/>
              <a:t>Pilihan</a:t>
            </a:r>
            <a:r>
              <a:rPr lang="en-MY" b="1" dirty="0"/>
              <a:t> </a:t>
            </a:r>
            <a:r>
              <a:rPr lang="en-MY" dirty="0">
                <a:sym typeface="Wingdings"/>
              </a:rPr>
              <a:t></a:t>
            </a:r>
            <a:r>
              <a:rPr lang="en-MY" b="1" dirty="0"/>
              <a:t> </a:t>
            </a:r>
            <a:r>
              <a:rPr lang="en-MY" b="1" dirty="0" err="1"/>
              <a:t>Penamatan</a:t>
            </a:r>
            <a:endParaRPr lang="en-US" dirty="0"/>
          </a:p>
        </p:txBody>
      </p:sp>
      <p:pic>
        <p:nvPicPr>
          <p:cNvPr id="9" name="Picture 8"/>
          <p:cNvPicPr/>
          <p:nvPr/>
        </p:nvPicPr>
        <p:blipFill rotWithShape="1">
          <a:blip r:embed="rId4"/>
          <a:srcRect l="76496" t="58975" r="5342" b="24444"/>
          <a:stretch/>
        </p:blipFill>
        <p:spPr bwMode="auto">
          <a:xfrm>
            <a:off x="5486400" y="3105150"/>
            <a:ext cx="1670050" cy="990600"/>
          </a:xfrm>
          <a:prstGeom prst="rect">
            <a:avLst/>
          </a:prstGeom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Rectangle 3"/>
          <p:cNvSpPr/>
          <p:nvPr/>
        </p:nvSpPr>
        <p:spPr>
          <a:xfrm>
            <a:off x="5486400" y="3505200"/>
            <a:ext cx="914400" cy="2286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0" name="TextBox 9"/>
          <p:cNvSpPr txBox="1"/>
          <p:nvPr/>
        </p:nvSpPr>
        <p:spPr>
          <a:xfrm>
            <a:off x="1286774" y="4324350"/>
            <a:ext cx="654685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Proses </a:t>
            </a:r>
            <a:r>
              <a:rPr lang="en-US" b="1" dirty="0" err="1">
                <a:solidFill>
                  <a:srgbClr val="FF0000"/>
                </a:solidFill>
              </a:rPr>
              <a:t>Penamatan</a:t>
            </a:r>
            <a:r>
              <a:rPr lang="en-US" b="1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hanya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dibenarkan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ke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atas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Pengurusan</a:t>
            </a:r>
            <a:r>
              <a:rPr lang="en-US" dirty="0">
                <a:solidFill>
                  <a:srgbClr val="FF0000"/>
                </a:solidFill>
              </a:rPr>
              <a:t> </a:t>
            </a:r>
            <a:r>
              <a:rPr lang="en-US" dirty="0" err="1">
                <a:solidFill>
                  <a:srgbClr val="FF0000"/>
                </a:solidFill>
              </a:rPr>
              <a:t>Kontrak</a:t>
            </a:r>
            <a:r>
              <a:rPr lang="en-US" dirty="0">
                <a:solidFill>
                  <a:srgbClr val="FF0000"/>
                </a:solidFill>
              </a:rPr>
              <a:t> yang </a:t>
            </a:r>
            <a:r>
              <a:rPr lang="en-US" dirty="0" err="1">
                <a:solidFill>
                  <a:srgbClr val="FF0000"/>
                </a:solidFill>
              </a:rPr>
              <a:t>berstatus</a:t>
            </a:r>
            <a:r>
              <a:rPr lang="en-US" dirty="0">
                <a:solidFill>
                  <a:srgbClr val="FF0000"/>
                </a:solidFill>
              </a:rPr>
              <a:t> “</a:t>
            </a:r>
            <a:r>
              <a:rPr lang="en-US" dirty="0" err="1">
                <a:solidFill>
                  <a:srgbClr val="FF0000"/>
                </a:solidFill>
              </a:rPr>
              <a:t>Lengkap</a:t>
            </a:r>
            <a:r>
              <a:rPr lang="en-US" dirty="0">
                <a:solidFill>
                  <a:srgbClr val="FF0000"/>
                </a:solidFill>
              </a:rPr>
              <a:t>” </a:t>
            </a:r>
            <a:r>
              <a:rPr lang="en-US" dirty="0" err="1">
                <a:solidFill>
                  <a:srgbClr val="FF0000"/>
                </a:solidFill>
              </a:rPr>
              <a:t>sahaja</a:t>
            </a:r>
            <a:r>
              <a:rPr lang="en-US" dirty="0">
                <a:solidFill>
                  <a:srgbClr val="FF0000"/>
                </a:solidFill>
              </a:rPr>
              <a:t>. .</a:t>
            </a:r>
          </a:p>
        </p:txBody>
      </p:sp>
      <p:sp>
        <p:nvSpPr>
          <p:cNvPr id="11" name="Action Button: Information 10">
            <a:hlinkClick r:id="" action="ppaction://noaction" highlightClick="1"/>
          </p:cNvPr>
          <p:cNvSpPr/>
          <p:nvPr/>
        </p:nvSpPr>
        <p:spPr>
          <a:xfrm>
            <a:off x="937842" y="4433560"/>
            <a:ext cx="346894" cy="304800"/>
          </a:xfrm>
          <a:prstGeom prst="actionButtonInformation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8" name="Action Button: Home 7">
            <a:hlinkClick r:id="rId5" action="ppaction://hlinksldjump" highlightClick="1"/>
          </p:cNvPr>
          <p:cNvSpPr/>
          <p:nvPr/>
        </p:nvSpPr>
        <p:spPr>
          <a:xfrm>
            <a:off x="8610600" y="4019550"/>
            <a:ext cx="533400" cy="4572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462624793"/>
      </p:ext>
    </p:extLst>
  </p:cSld>
  <p:clrMapOvr>
    <a:masterClrMapping/>
  </p:clrMapOvr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84</a:t>
            </a:fld>
            <a:endParaRPr lang="en"/>
          </a:p>
        </p:txBody>
      </p:sp>
      <p:sp>
        <p:nvSpPr>
          <p:cNvPr id="3" name="Rectangle 2"/>
          <p:cNvSpPr/>
          <p:nvPr/>
        </p:nvSpPr>
        <p:spPr>
          <a:xfrm>
            <a:off x="1371600" y="209550"/>
            <a:ext cx="7467600" cy="381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>
                <a:solidFill>
                  <a:schemeClr val="tx1"/>
                </a:solidFill>
                <a:ea typeface="Roboto Condensed" panose="020B0604020202020204" charset="0"/>
              </a:rPr>
              <a:t>Penamatan</a:t>
            </a:r>
            <a:r>
              <a:rPr lang="en-US" sz="20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ea typeface="Roboto Condensed" panose="020B0604020202020204" charset="0"/>
              </a:rPr>
              <a:t>Kontrak</a:t>
            </a:r>
            <a:endParaRPr lang="en-US" sz="2000" dirty="0">
              <a:solidFill>
                <a:schemeClr val="tx1"/>
              </a:solidFill>
              <a:ea typeface="Roboto Condensed" panose="020B060402020202020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914400" y="1939626"/>
            <a:ext cx="5943600" cy="28194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489668" y="666750"/>
            <a:ext cx="7467600" cy="116955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MY" b="1" u="sng" dirty="0" err="1"/>
              <a:t>Langkah</a:t>
            </a:r>
            <a:endParaRPr lang="en-US" dirty="0"/>
          </a:p>
          <a:p>
            <a:pPr marL="342900" lvl="0" indent="-342900">
              <a:buFont typeface="+mj-lt"/>
              <a:buAutoNum type="arabicPeriod"/>
            </a:pPr>
            <a:r>
              <a:rPr lang="en-US" dirty="0" err="1"/>
              <a:t>Pentadbir</a:t>
            </a:r>
            <a:r>
              <a:rPr lang="en-US" dirty="0"/>
              <a:t> </a:t>
            </a:r>
            <a:r>
              <a:rPr lang="en-US" dirty="0" err="1"/>
              <a:t>Kontrak</a:t>
            </a:r>
            <a:r>
              <a:rPr lang="en-US" dirty="0"/>
              <a:t> </a:t>
            </a:r>
            <a:r>
              <a:rPr lang="en-US" dirty="0" err="1"/>
              <a:t>memilih</a:t>
            </a:r>
            <a:r>
              <a:rPr lang="en-US" dirty="0"/>
              <a:t> </a:t>
            </a:r>
            <a:r>
              <a:rPr lang="en-US" b="1" dirty="0" err="1"/>
              <a:t>Keputusan</a:t>
            </a:r>
            <a:r>
              <a:rPr lang="en-US" b="1" dirty="0"/>
              <a:t> </a:t>
            </a:r>
            <a:r>
              <a:rPr lang="en-US" b="1" dirty="0" err="1"/>
              <a:t>Penamatan</a:t>
            </a:r>
            <a:r>
              <a:rPr lang="en-US" dirty="0"/>
              <a:t>, </a:t>
            </a:r>
            <a:r>
              <a:rPr lang="en-US" b="1" dirty="0" err="1"/>
              <a:t>Tarikh</a:t>
            </a:r>
            <a:r>
              <a:rPr lang="en-US" b="1" dirty="0"/>
              <a:t> </a:t>
            </a:r>
            <a:r>
              <a:rPr lang="en-US" b="1" dirty="0" err="1"/>
              <a:t>Keputusan</a:t>
            </a:r>
            <a:r>
              <a:rPr lang="en-US" b="1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menambah</a:t>
            </a:r>
            <a:r>
              <a:rPr lang="en-US" dirty="0"/>
              <a:t> </a:t>
            </a:r>
            <a:r>
              <a:rPr lang="en-US" b="1" dirty="0" err="1"/>
              <a:t>klausa</a:t>
            </a:r>
            <a:r>
              <a:rPr lang="en-US" b="1" dirty="0"/>
              <a:t> </a:t>
            </a:r>
            <a:r>
              <a:rPr lang="en-US" b="1" dirty="0" err="1"/>
              <a:t>kontrak</a:t>
            </a:r>
            <a:r>
              <a:rPr lang="en-US" b="1" dirty="0"/>
              <a:t> </a:t>
            </a:r>
            <a:r>
              <a:rPr lang="en-US" b="1" dirty="0" err="1"/>
              <a:t>dan</a:t>
            </a:r>
            <a:r>
              <a:rPr lang="en-US" b="1" dirty="0"/>
              <a:t> </a:t>
            </a:r>
            <a:r>
              <a:rPr lang="en-US" b="1" dirty="0" err="1"/>
              <a:t>ketidakpatuhan</a:t>
            </a:r>
            <a:r>
              <a:rPr lang="en-US" b="1" dirty="0"/>
              <a:t> </a:t>
            </a:r>
            <a:r>
              <a:rPr lang="en-US" b="1" dirty="0" err="1"/>
              <a:t>ke</a:t>
            </a:r>
            <a:r>
              <a:rPr lang="en-US" b="1" dirty="0"/>
              <a:t> </a:t>
            </a:r>
            <a:r>
              <a:rPr lang="en-US" b="1" dirty="0" err="1"/>
              <a:t>atas</a:t>
            </a:r>
            <a:r>
              <a:rPr lang="en-US" b="1" dirty="0"/>
              <a:t> </a:t>
            </a:r>
            <a:r>
              <a:rPr lang="en-US" b="1" dirty="0" err="1"/>
              <a:t>klausa</a:t>
            </a:r>
            <a:r>
              <a:rPr lang="en-US" dirty="0"/>
              <a:t>.</a:t>
            </a:r>
          </a:p>
          <a:p>
            <a:pPr marL="342900" indent="-342900">
              <a:buFont typeface="+mj-lt"/>
              <a:buAutoNum type="arabicPeriod"/>
            </a:pPr>
            <a:r>
              <a:rPr lang="en-MY" dirty="0" err="1"/>
              <a:t>Pentadbir</a:t>
            </a:r>
            <a:r>
              <a:rPr lang="en-MY" dirty="0"/>
              <a:t> </a:t>
            </a:r>
            <a:r>
              <a:rPr lang="en-MY" dirty="0" err="1"/>
              <a:t>Kontrak</a:t>
            </a:r>
            <a:r>
              <a:rPr lang="en-MY" dirty="0"/>
              <a:t> </a:t>
            </a:r>
            <a:r>
              <a:rPr lang="en-MY" dirty="0" err="1"/>
              <a:t>memilih</a:t>
            </a:r>
            <a:r>
              <a:rPr lang="en-MY" dirty="0"/>
              <a:t> </a:t>
            </a:r>
            <a:r>
              <a:rPr lang="en-MY" dirty="0" err="1"/>
              <a:t>Pelulus</a:t>
            </a:r>
            <a:r>
              <a:rPr lang="en-MY" dirty="0"/>
              <a:t> </a:t>
            </a:r>
            <a:r>
              <a:rPr lang="en-MY" dirty="0" err="1"/>
              <a:t>dan</a:t>
            </a:r>
            <a:r>
              <a:rPr lang="en-MY" dirty="0"/>
              <a:t> </a:t>
            </a:r>
            <a:r>
              <a:rPr lang="en-MY" dirty="0" err="1"/>
              <a:t>seterusnya</a:t>
            </a:r>
            <a:r>
              <a:rPr lang="en-MY" dirty="0"/>
              <a:t> </a:t>
            </a:r>
            <a:r>
              <a:rPr lang="en-MY" dirty="0" err="1"/>
              <a:t>menyerahkan</a:t>
            </a:r>
            <a:r>
              <a:rPr lang="en-MY" dirty="0"/>
              <a:t> </a:t>
            </a:r>
            <a:r>
              <a:rPr lang="en-MY" dirty="0" err="1"/>
              <a:t>kepada</a:t>
            </a:r>
            <a:r>
              <a:rPr lang="en-MY" dirty="0"/>
              <a:t> </a:t>
            </a:r>
            <a:r>
              <a:rPr lang="en-MY" dirty="0" err="1"/>
              <a:t>Pelulus</a:t>
            </a:r>
            <a:r>
              <a:rPr lang="en-MY" dirty="0"/>
              <a:t> </a:t>
            </a:r>
            <a:r>
              <a:rPr lang="en-MY" dirty="0" err="1"/>
              <a:t>untuk</a:t>
            </a:r>
            <a:r>
              <a:rPr lang="en-MY" dirty="0"/>
              <a:t> proses </a:t>
            </a:r>
            <a:r>
              <a:rPr lang="en-MY" dirty="0" err="1"/>
              <a:t>kelulusan</a:t>
            </a:r>
            <a:r>
              <a:rPr lang="en-MY" dirty="0"/>
              <a:t>.</a:t>
            </a:r>
            <a:endParaRPr lang="en-US" dirty="0"/>
          </a:p>
        </p:txBody>
      </p:sp>
      <p:pic>
        <p:nvPicPr>
          <p:cNvPr id="11" name="Picture 10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850" b="31362"/>
          <a:stretch/>
        </p:blipFill>
        <p:spPr bwMode="auto">
          <a:xfrm>
            <a:off x="996950" y="1947664"/>
            <a:ext cx="5867400" cy="2681486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2" name="TextBox 11"/>
          <p:cNvSpPr txBox="1"/>
          <p:nvPr/>
        </p:nvSpPr>
        <p:spPr>
          <a:xfrm>
            <a:off x="2971800" y="3323926"/>
            <a:ext cx="381000" cy="307777"/>
          </a:xfrm>
          <a:prstGeom prst="rect">
            <a:avLst/>
          </a:prstGeom>
          <a:solidFill>
            <a:srgbClr val="FFFF00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1a</a:t>
            </a:r>
          </a:p>
        </p:txBody>
      </p:sp>
      <p:sp>
        <p:nvSpPr>
          <p:cNvPr id="13" name="TextBox 12"/>
          <p:cNvSpPr txBox="1"/>
          <p:nvPr/>
        </p:nvSpPr>
        <p:spPr>
          <a:xfrm>
            <a:off x="5029200" y="4295873"/>
            <a:ext cx="304800" cy="307777"/>
          </a:xfrm>
          <a:prstGeom prst="rect">
            <a:avLst/>
          </a:prstGeom>
          <a:solidFill>
            <a:srgbClr val="FFFF00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2</a:t>
            </a:r>
          </a:p>
        </p:txBody>
      </p:sp>
      <p:sp>
        <p:nvSpPr>
          <p:cNvPr id="8" name="Rectangle 7"/>
          <p:cNvSpPr/>
          <p:nvPr/>
        </p:nvSpPr>
        <p:spPr>
          <a:xfrm>
            <a:off x="4114800" y="3503215"/>
            <a:ext cx="1219200" cy="153889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4" name="Rectangle 13"/>
          <p:cNvSpPr/>
          <p:nvPr/>
        </p:nvSpPr>
        <p:spPr>
          <a:xfrm>
            <a:off x="1168400" y="3792091"/>
            <a:ext cx="5638800" cy="382885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5" name="TextBox 14"/>
          <p:cNvSpPr txBox="1"/>
          <p:nvPr/>
        </p:nvSpPr>
        <p:spPr>
          <a:xfrm>
            <a:off x="5334000" y="3349327"/>
            <a:ext cx="381000" cy="307777"/>
          </a:xfrm>
          <a:prstGeom prst="rect">
            <a:avLst/>
          </a:prstGeom>
          <a:solidFill>
            <a:srgbClr val="FFFF00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1b</a:t>
            </a:r>
          </a:p>
        </p:txBody>
      </p:sp>
      <p:sp>
        <p:nvSpPr>
          <p:cNvPr id="16" name="TextBox 15"/>
          <p:cNvSpPr txBox="1"/>
          <p:nvPr/>
        </p:nvSpPr>
        <p:spPr>
          <a:xfrm>
            <a:off x="6426200" y="3580159"/>
            <a:ext cx="381000" cy="307777"/>
          </a:xfrm>
          <a:prstGeom prst="rect">
            <a:avLst/>
          </a:prstGeom>
          <a:solidFill>
            <a:srgbClr val="FFFF00"/>
          </a:solidFill>
          <a:ln w="19050">
            <a:solidFill>
              <a:srgbClr val="FF0000"/>
            </a:solidFill>
          </a:ln>
        </p:spPr>
        <p:txBody>
          <a:bodyPr wrap="square" rtlCol="0">
            <a:spAutoFit/>
          </a:bodyPr>
          <a:lstStyle/>
          <a:p>
            <a:r>
              <a:rPr lang="en-US" dirty="0">
                <a:solidFill>
                  <a:srgbClr val="FF0000"/>
                </a:solidFill>
              </a:rPr>
              <a:t>1c</a:t>
            </a:r>
          </a:p>
        </p:txBody>
      </p:sp>
    </p:spTree>
    <p:extLst>
      <p:ext uri="{BB962C8B-B14F-4D97-AF65-F5344CB8AC3E}">
        <p14:creationId xmlns:p14="http://schemas.microsoft.com/office/powerpoint/2010/main" val="3344720317"/>
      </p:ext>
    </p:extLst>
  </p:cSld>
  <p:clrMapOvr>
    <a:masterClrMapping/>
  </p:clrMapOvr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85</a:t>
            </a:fld>
            <a:endParaRPr lang="en"/>
          </a:p>
        </p:txBody>
      </p:sp>
      <p:sp>
        <p:nvSpPr>
          <p:cNvPr id="3" name="Rectangle 2"/>
          <p:cNvSpPr/>
          <p:nvPr/>
        </p:nvSpPr>
        <p:spPr>
          <a:xfrm>
            <a:off x="1371600" y="209550"/>
            <a:ext cx="7467600" cy="381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>
                <a:solidFill>
                  <a:schemeClr val="tx1"/>
                </a:solidFill>
                <a:ea typeface="Roboto Condensed" panose="020B0604020202020204" charset="0"/>
              </a:rPr>
              <a:t>Penamatan</a:t>
            </a:r>
            <a:r>
              <a:rPr lang="en-US" sz="20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ea typeface="Roboto Condensed" panose="020B0604020202020204" charset="0"/>
              </a:rPr>
              <a:t>Kontrak</a:t>
            </a:r>
            <a:endParaRPr lang="en-US" sz="2000" dirty="0">
              <a:solidFill>
                <a:schemeClr val="tx1"/>
              </a:solidFill>
              <a:ea typeface="Roboto Condensed" panose="020B0604020202020204" charset="0"/>
            </a:endParaRPr>
          </a:p>
        </p:txBody>
      </p:sp>
      <p:sp>
        <p:nvSpPr>
          <p:cNvPr id="6" name="Rectangle 5"/>
          <p:cNvSpPr/>
          <p:nvPr/>
        </p:nvSpPr>
        <p:spPr>
          <a:xfrm>
            <a:off x="609600" y="1090313"/>
            <a:ext cx="5029200" cy="102423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7" name="TextBox 6"/>
          <p:cNvSpPr txBox="1"/>
          <p:nvPr/>
        </p:nvSpPr>
        <p:spPr>
          <a:xfrm>
            <a:off x="489668" y="666749"/>
            <a:ext cx="7467600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Jenis-jenis</a:t>
            </a:r>
            <a:r>
              <a:rPr lang="en-US" dirty="0"/>
              <a:t> </a:t>
            </a:r>
            <a:r>
              <a:rPr lang="en-US" dirty="0" err="1"/>
              <a:t>Keputusan</a:t>
            </a:r>
            <a:r>
              <a:rPr lang="en-US" dirty="0"/>
              <a:t> </a:t>
            </a:r>
            <a:r>
              <a:rPr lang="en-US" dirty="0" err="1"/>
              <a:t>Penamatan</a:t>
            </a:r>
            <a:r>
              <a:rPr lang="en-US" dirty="0"/>
              <a:t>:</a:t>
            </a:r>
            <a:endParaRPr lang="en-US" b="1" dirty="0"/>
          </a:p>
        </p:txBody>
      </p:sp>
      <p:sp>
        <p:nvSpPr>
          <p:cNvPr id="22" name="Rectangle 21"/>
          <p:cNvSpPr/>
          <p:nvPr/>
        </p:nvSpPr>
        <p:spPr>
          <a:xfrm>
            <a:off x="609600" y="2190750"/>
            <a:ext cx="5029200" cy="1447800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pic>
        <p:nvPicPr>
          <p:cNvPr id="24" name="Picture 23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1902" r="18309" b="45714"/>
          <a:stretch/>
        </p:blipFill>
        <p:spPr bwMode="auto">
          <a:xfrm>
            <a:off x="685800" y="1115713"/>
            <a:ext cx="4762500" cy="93345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pic>
        <p:nvPicPr>
          <p:cNvPr id="25" name="Picture 24"/>
          <p:cNvPicPr/>
          <p:nvPr/>
        </p:nvPicPr>
        <p:blipFill rotWithShape="1"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9994" r="18483" b="42944"/>
          <a:stretch/>
        </p:blipFill>
        <p:spPr bwMode="auto">
          <a:xfrm>
            <a:off x="663575" y="2222500"/>
            <a:ext cx="4845050" cy="13843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4" name="Rounded Rectangular Callout 3"/>
          <p:cNvSpPr/>
          <p:nvPr/>
        </p:nvSpPr>
        <p:spPr>
          <a:xfrm>
            <a:off x="5448300" y="1200150"/>
            <a:ext cx="1828800" cy="627905"/>
          </a:xfrm>
          <a:prstGeom prst="wedgeRoundRectCallout">
            <a:avLst>
              <a:gd name="adj1" fmla="val -66666"/>
              <a:gd name="adj2" fmla="val 38964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Keputusan</a:t>
            </a:r>
            <a:r>
              <a:rPr lang="en-US" dirty="0"/>
              <a:t> </a:t>
            </a:r>
            <a:r>
              <a:rPr lang="en-US" dirty="0" err="1"/>
              <a:t>Penamatan</a:t>
            </a:r>
            <a:r>
              <a:rPr lang="en-US" dirty="0"/>
              <a:t> : </a:t>
            </a:r>
            <a:r>
              <a:rPr lang="en-US" dirty="0" err="1"/>
              <a:t>Remedi</a:t>
            </a:r>
            <a:endParaRPr lang="en-US" dirty="0"/>
          </a:p>
        </p:txBody>
      </p:sp>
      <p:sp>
        <p:nvSpPr>
          <p:cNvPr id="26" name="Rounded Rectangular Callout 25"/>
          <p:cNvSpPr/>
          <p:nvPr/>
        </p:nvSpPr>
        <p:spPr>
          <a:xfrm>
            <a:off x="5514975" y="2190750"/>
            <a:ext cx="1768475" cy="694953"/>
          </a:xfrm>
          <a:prstGeom prst="wedgeRoundRectCallout">
            <a:avLst>
              <a:gd name="adj1" fmla="val -66654"/>
              <a:gd name="adj2" fmla="val 57717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Keputusan</a:t>
            </a:r>
            <a:r>
              <a:rPr lang="en-US" dirty="0"/>
              <a:t> </a:t>
            </a:r>
            <a:r>
              <a:rPr lang="en-US" dirty="0" err="1"/>
              <a:t>Penamatan</a:t>
            </a:r>
            <a:r>
              <a:rPr lang="en-US" dirty="0"/>
              <a:t> : </a:t>
            </a:r>
            <a:r>
              <a:rPr lang="en-US" dirty="0" err="1"/>
              <a:t>Ditamatkan</a:t>
            </a:r>
            <a:endParaRPr lang="en-US" dirty="0"/>
          </a:p>
        </p:txBody>
      </p:sp>
      <p:pic>
        <p:nvPicPr>
          <p:cNvPr id="27" name="Picture 26"/>
          <p:cNvPicPr/>
          <p:nvPr/>
        </p:nvPicPr>
        <p:blipFill rotWithShape="1"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3664" r="16633" b="46490"/>
          <a:stretch/>
        </p:blipFill>
        <p:spPr bwMode="auto">
          <a:xfrm>
            <a:off x="609600" y="3790950"/>
            <a:ext cx="4953000" cy="73025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28" name="Rectangle 27"/>
          <p:cNvSpPr/>
          <p:nvPr/>
        </p:nvSpPr>
        <p:spPr>
          <a:xfrm>
            <a:off x="609600" y="3714750"/>
            <a:ext cx="5029200" cy="1024237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Rounded Rectangular Callout 28"/>
          <p:cNvSpPr/>
          <p:nvPr/>
        </p:nvSpPr>
        <p:spPr>
          <a:xfrm>
            <a:off x="5562600" y="3499222"/>
            <a:ext cx="1768475" cy="825128"/>
          </a:xfrm>
          <a:prstGeom prst="wedgeRoundRectCallout">
            <a:avLst>
              <a:gd name="adj1" fmla="val -69526"/>
              <a:gd name="adj2" fmla="val 55406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/>
              <a:t>Keputusan</a:t>
            </a:r>
            <a:r>
              <a:rPr lang="en-US" dirty="0"/>
              <a:t> </a:t>
            </a:r>
            <a:r>
              <a:rPr lang="en-US" dirty="0" err="1"/>
              <a:t>Penamatan</a:t>
            </a:r>
            <a:r>
              <a:rPr lang="en-US" dirty="0"/>
              <a:t> : </a:t>
            </a:r>
            <a:r>
              <a:rPr lang="en-US" dirty="0" err="1"/>
              <a:t>Penamatan</a:t>
            </a:r>
            <a:r>
              <a:rPr lang="en-US" dirty="0"/>
              <a:t> </a:t>
            </a:r>
            <a:r>
              <a:rPr lang="en-US" dirty="0" err="1"/>
              <a:t>Bersama</a:t>
            </a:r>
            <a:endParaRPr lang="en-US" dirty="0"/>
          </a:p>
        </p:txBody>
      </p:sp>
      <p:sp>
        <p:nvSpPr>
          <p:cNvPr id="5" name="Action Button: Home 4">
            <a:hlinkClick r:id="rId6" action="ppaction://hlinksldjump" highlightClick="1"/>
          </p:cNvPr>
          <p:cNvSpPr/>
          <p:nvPr/>
        </p:nvSpPr>
        <p:spPr>
          <a:xfrm>
            <a:off x="8686800" y="4019550"/>
            <a:ext cx="457200" cy="4572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960612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12" dur="20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2000"/>
                                        <p:tgtEl>
                                          <p:spTgt spid="2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26" grpId="0" animBg="1"/>
      <p:bldP spid="29" grpId="0" animBg="1"/>
    </p:bld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86</a:t>
            </a:fld>
            <a:endParaRPr lang="en"/>
          </a:p>
        </p:txBody>
      </p:sp>
      <p:sp>
        <p:nvSpPr>
          <p:cNvPr id="3" name="Rectangle 2"/>
          <p:cNvSpPr/>
          <p:nvPr/>
        </p:nvSpPr>
        <p:spPr>
          <a:xfrm>
            <a:off x="1371600" y="209550"/>
            <a:ext cx="7467600" cy="381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dirty="0" err="1">
                <a:solidFill>
                  <a:schemeClr val="tx1"/>
                </a:solidFill>
                <a:ea typeface="Roboto Condensed" panose="020B0604020202020204" charset="0"/>
              </a:rPr>
              <a:t>Penamatan</a:t>
            </a:r>
            <a:r>
              <a:rPr lang="en-US" sz="20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2000" dirty="0" err="1">
                <a:solidFill>
                  <a:schemeClr val="tx1"/>
                </a:solidFill>
                <a:ea typeface="Roboto Condensed" panose="020B0604020202020204" charset="0"/>
              </a:rPr>
              <a:t>Kontrak</a:t>
            </a:r>
            <a:endParaRPr lang="en-US" sz="2000" dirty="0">
              <a:solidFill>
                <a:schemeClr val="tx1"/>
              </a:solidFill>
              <a:ea typeface="Roboto Condensed" panose="020B0604020202020204" charset="0"/>
            </a:endParaRPr>
          </a:p>
        </p:txBody>
      </p:sp>
      <p:sp>
        <p:nvSpPr>
          <p:cNvPr id="7" name="TextBox 6"/>
          <p:cNvSpPr txBox="1"/>
          <p:nvPr/>
        </p:nvSpPr>
        <p:spPr>
          <a:xfrm>
            <a:off x="761365" y="779443"/>
            <a:ext cx="7467600" cy="160043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Selepas</a:t>
            </a:r>
            <a:r>
              <a:rPr lang="en-US" dirty="0"/>
              <a:t> </a:t>
            </a:r>
            <a:r>
              <a:rPr lang="en-US" dirty="0" err="1"/>
              <a:t>kelulusan</a:t>
            </a:r>
            <a:r>
              <a:rPr lang="en-US" dirty="0"/>
              <a:t> </a:t>
            </a:r>
            <a:r>
              <a:rPr lang="en-US" dirty="0" err="1"/>
              <a:t>keputusan</a:t>
            </a:r>
            <a:r>
              <a:rPr lang="en-US" dirty="0"/>
              <a:t> </a:t>
            </a:r>
            <a:r>
              <a:rPr lang="en-US" dirty="0" err="1"/>
              <a:t>Penamatan</a:t>
            </a:r>
            <a:r>
              <a:rPr lang="en-US" dirty="0"/>
              <a:t>, </a:t>
            </a:r>
            <a:r>
              <a:rPr lang="en-US" dirty="0" err="1"/>
              <a:t>Pentadbir</a:t>
            </a:r>
            <a:r>
              <a:rPr lang="en-US" dirty="0"/>
              <a:t> </a:t>
            </a:r>
            <a:r>
              <a:rPr lang="en-US" dirty="0" err="1"/>
              <a:t>Kontrak</a:t>
            </a:r>
            <a:r>
              <a:rPr lang="en-US" dirty="0"/>
              <a:t> </a:t>
            </a:r>
            <a:r>
              <a:rPr lang="en-US" dirty="0" err="1"/>
              <a:t>perlu</a:t>
            </a:r>
            <a:r>
              <a:rPr lang="en-US" dirty="0"/>
              <a:t> </a:t>
            </a:r>
            <a:r>
              <a:rPr lang="en-US" dirty="0" err="1"/>
              <a:t>mencetak</a:t>
            </a:r>
            <a:r>
              <a:rPr lang="en-US" dirty="0"/>
              <a:t> </a:t>
            </a:r>
            <a:r>
              <a:rPr lang="en-US" b="1" dirty="0" err="1"/>
              <a:t>Notis</a:t>
            </a:r>
            <a:r>
              <a:rPr lang="en-US" b="1" dirty="0"/>
              <a:t> </a:t>
            </a:r>
            <a:r>
              <a:rPr lang="en-US" b="1" dirty="0" err="1"/>
              <a:t>Penamatan</a:t>
            </a:r>
            <a:r>
              <a:rPr lang="en-US" dirty="0"/>
              <a:t> </a:t>
            </a:r>
            <a:r>
              <a:rPr lang="en-US" dirty="0" err="1"/>
              <a:t>untuk</a:t>
            </a:r>
            <a:r>
              <a:rPr lang="en-US" dirty="0"/>
              <a:t> </a:t>
            </a:r>
            <a:r>
              <a:rPr lang="en-US" dirty="0" err="1"/>
              <a:t>diserahkan</a:t>
            </a:r>
            <a:r>
              <a:rPr lang="en-US" dirty="0"/>
              <a:t> </a:t>
            </a:r>
            <a:r>
              <a:rPr lang="en-US" dirty="0" err="1"/>
              <a:t>kepada</a:t>
            </a:r>
            <a:r>
              <a:rPr lang="en-US" dirty="0"/>
              <a:t> </a:t>
            </a:r>
            <a:r>
              <a:rPr lang="en-US" dirty="0" err="1"/>
              <a:t>pembekal</a:t>
            </a:r>
            <a:r>
              <a:rPr lang="en-US" dirty="0"/>
              <a:t> </a:t>
            </a:r>
            <a:r>
              <a:rPr lang="en-US" dirty="0" err="1"/>
              <a:t>secara</a:t>
            </a:r>
            <a:r>
              <a:rPr lang="en-US" dirty="0"/>
              <a:t> manual. </a:t>
            </a:r>
          </a:p>
          <a:p>
            <a:endParaRPr lang="en-MY" b="1" u="sng" dirty="0"/>
          </a:p>
          <a:p>
            <a:r>
              <a:rPr lang="en-MY" b="1" u="sng" dirty="0" err="1"/>
              <a:t>Langkah</a:t>
            </a:r>
            <a:r>
              <a:rPr lang="en-MY" b="1" u="sng" dirty="0"/>
              <a:t>:</a:t>
            </a:r>
            <a:endParaRPr lang="en-US" dirty="0"/>
          </a:p>
          <a:p>
            <a:pPr marL="342900" lvl="0" indent="-342900">
              <a:buFont typeface="+mj-lt"/>
              <a:buAutoNum type="arabicPeriod"/>
            </a:pPr>
            <a:r>
              <a:rPr lang="en-MY" dirty="0" err="1"/>
              <a:t>Pilih</a:t>
            </a:r>
            <a:r>
              <a:rPr lang="en-MY" dirty="0"/>
              <a:t> menu </a:t>
            </a:r>
            <a:r>
              <a:rPr lang="en-MY" b="1" dirty="0" err="1"/>
              <a:t>Senarai</a:t>
            </a:r>
            <a:r>
              <a:rPr lang="en-MY" b="1" dirty="0"/>
              <a:t> </a:t>
            </a:r>
            <a:r>
              <a:rPr lang="en-MY" b="1" dirty="0" err="1"/>
              <a:t>Tugasan</a:t>
            </a:r>
            <a:r>
              <a:rPr lang="en-MY" b="1" dirty="0"/>
              <a:t> </a:t>
            </a:r>
            <a:r>
              <a:rPr lang="en-MY" dirty="0">
                <a:sym typeface="Wingdings" panose="05000000000000000000" pitchFamily="2" charset="2"/>
              </a:rPr>
              <a:t></a:t>
            </a:r>
            <a:r>
              <a:rPr lang="en-MY" b="1" dirty="0">
                <a:sym typeface="Wingdings" panose="05000000000000000000" pitchFamily="2" charset="2"/>
              </a:rPr>
              <a:t> </a:t>
            </a:r>
            <a:r>
              <a:rPr lang="en-MY" dirty="0" err="1">
                <a:sym typeface="Wingdings" panose="05000000000000000000" pitchFamily="2" charset="2"/>
              </a:rPr>
              <a:t>klik</a:t>
            </a:r>
            <a:r>
              <a:rPr lang="en-MY" dirty="0">
                <a:sym typeface="Wingdings" panose="05000000000000000000" pitchFamily="2" charset="2"/>
              </a:rPr>
              <a:t> </a:t>
            </a:r>
            <a:r>
              <a:rPr lang="en-MY" dirty="0" err="1">
                <a:sym typeface="Wingdings" panose="05000000000000000000" pitchFamily="2" charset="2"/>
              </a:rPr>
              <a:t>perihal</a:t>
            </a:r>
            <a:r>
              <a:rPr lang="en-MY" dirty="0">
                <a:sym typeface="Wingdings" panose="05000000000000000000" pitchFamily="2" charset="2"/>
              </a:rPr>
              <a:t> yang </a:t>
            </a:r>
            <a:r>
              <a:rPr lang="en-MY" dirty="0" err="1">
                <a:sym typeface="Wingdings" panose="05000000000000000000" pitchFamily="2" charset="2"/>
              </a:rPr>
              <a:t>berstatus</a:t>
            </a:r>
            <a:r>
              <a:rPr lang="en-MY" dirty="0">
                <a:sym typeface="Wingdings" panose="05000000000000000000" pitchFamily="2" charset="2"/>
              </a:rPr>
              <a:t> </a:t>
            </a:r>
            <a:r>
              <a:rPr lang="en-MY" b="1" dirty="0">
                <a:sym typeface="Wingdings" panose="05000000000000000000" pitchFamily="2" charset="2"/>
              </a:rPr>
              <a:t>“</a:t>
            </a:r>
            <a:r>
              <a:rPr lang="en-MY" b="1" dirty="0" err="1">
                <a:sym typeface="Wingdings" panose="05000000000000000000" pitchFamily="2" charset="2"/>
              </a:rPr>
              <a:t>Menunggu</a:t>
            </a:r>
            <a:r>
              <a:rPr lang="en-MY" b="1" dirty="0">
                <a:sym typeface="Wingdings" panose="05000000000000000000" pitchFamily="2" charset="2"/>
              </a:rPr>
              <a:t> </a:t>
            </a:r>
            <a:r>
              <a:rPr lang="en-MY" b="1" dirty="0" err="1">
                <a:sym typeface="Wingdings" panose="05000000000000000000" pitchFamily="2" charset="2"/>
              </a:rPr>
              <a:t>Cetakan</a:t>
            </a:r>
            <a:r>
              <a:rPr lang="en-MY" b="1" dirty="0">
                <a:sym typeface="Wingdings" panose="05000000000000000000" pitchFamily="2" charset="2"/>
              </a:rPr>
              <a:t> </a:t>
            </a:r>
            <a:r>
              <a:rPr lang="en-MY" b="1" dirty="0" err="1">
                <a:sym typeface="Wingdings" panose="05000000000000000000" pitchFamily="2" charset="2"/>
              </a:rPr>
              <a:t>Notis</a:t>
            </a:r>
            <a:r>
              <a:rPr lang="en-MY" b="1" dirty="0">
                <a:sym typeface="Wingdings" panose="05000000000000000000" pitchFamily="2" charset="2"/>
              </a:rPr>
              <a:t> </a:t>
            </a:r>
            <a:r>
              <a:rPr lang="en-MY" b="1" dirty="0" err="1">
                <a:sym typeface="Wingdings" panose="05000000000000000000" pitchFamily="2" charset="2"/>
              </a:rPr>
              <a:t>Penamatan</a:t>
            </a:r>
            <a:r>
              <a:rPr lang="en-MY" b="1" dirty="0">
                <a:sym typeface="Wingdings" panose="05000000000000000000" pitchFamily="2" charset="2"/>
              </a:rPr>
              <a:t>”</a:t>
            </a:r>
            <a:r>
              <a:rPr lang="en-MY" b="1" dirty="0"/>
              <a:t>.</a:t>
            </a:r>
          </a:p>
          <a:p>
            <a:pPr lvl="0"/>
            <a:endParaRPr lang="en-US" b="1" dirty="0"/>
          </a:p>
        </p:txBody>
      </p:sp>
      <p:pic>
        <p:nvPicPr>
          <p:cNvPr id="16" name="Picture 15"/>
          <p:cNvPicPr/>
          <p:nvPr/>
        </p:nvPicPr>
        <p:blipFill rotWithShape="1"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-13" t="46022" r="13" b="21248"/>
          <a:stretch/>
        </p:blipFill>
        <p:spPr bwMode="auto">
          <a:xfrm>
            <a:off x="1162050" y="2266950"/>
            <a:ext cx="5619750" cy="229870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17" name="Rectangle 16"/>
          <p:cNvSpPr/>
          <p:nvPr/>
        </p:nvSpPr>
        <p:spPr>
          <a:xfrm>
            <a:off x="1162050" y="2190750"/>
            <a:ext cx="5715000" cy="272067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5" name="Rectangular Callout 4"/>
          <p:cNvSpPr/>
          <p:nvPr/>
        </p:nvSpPr>
        <p:spPr>
          <a:xfrm>
            <a:off x="3429000" y="2800350"/>
            <a:ext cx="2286000" cy="1111250"/>
          </a:xfrm>
          <a:prstGeom prst="wedgeRectCallout">
            <a:avLst>
              <a:gd name="adj1" fmla="val -76309"/>
              <a:gd name="adj2" fmla="val 42629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endParaRPr lang="en-US" dirty="0"/>
          </a:p>
          <a:p>
            <a:r>
              <a:rPr lang="sv-SE" sz="1200" dirty="0"/>
              <a:t>Klik pautan </a:t>
            </a:r>
            <a:r>
              <a:rPr lang="sv-SE" sz="1200" b="1" dirty="0"/>
              <a:t>Notis Remedi /Penamatan/Penamatan Bersama </a:t>
            </a:r>
            <a:r>
              <a:rPr lang="sv-SE" sz="1200" dirty="0"/>
              <a:t>untuk memuat turun dan mencetak notis sebelum diserahkan kepada pembekal </a:t>
            </a:r>
          </a:p>
          <a:p>
            <a:pPr algn="ctr"/>
            <a:endParaRPr lang="en-US" dirty="0"/>
          </a:p>
        </p:txBody>
      </p:sp>
      <p:sp>
        <p:nvSpPr>
          <p:cNvPr id="8" name="Rectangle 7"/>
          <p:cNvSpPr/>
          <p:nvPr/>
        </p:nvSpPr>
        <p:spPr>
          <a:xfrm>
            <a:off x="1600200" y="4019550"/>
            <a:ext cx="4191000" cy="546100"/>
          </a:xfrm>
          <a:prstGeom prst="rect">
            <a:avLst/>
          </a:prstGeom>
          <a:noFill/>
          <a:ln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9" name="Rectangular Callout 8"/>
          <p:cNvSpPr/>
          <p:nvPr/>
        </p:nvSpPr>
        <p:spPr>
          <a:xfrm>
            <a:off x="5715000" y="3551088"/>
            <a:ext cx="1752600" cy="1014562"/>
          </a:xfrm>
          <a:prstGeom prst="wedgeRectCallout">
            <a:avLst>
              <a:gd name="adj1" fmla="val -64484"/>
              <a:gd name="adj2" fmla="val 32268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err="1"/>
              <a:t>Seterusnya</a:t>
            </a:r>
            <a:r>
              <a:rPr lang="en-US" sz="1200" dirty="0"/>
              <a:t>, </a:t>
            </a:r>
            <a:r>
              <a:rPr lang="en-US" sz="1200" dirty="0" err="1"/>
              <a:t>mengunci</a:t>
            </a:r>
            <a:r>
              <a:rPr lang="en-US" sz="1200" dirty="0"/>
              <a:t> </a:t>
            </a:r>
            <a:r>
              <a:rPr lang="en-US" sz="1200" dirty="0" err="1"/>
              <a:t>masuk</a:t>
            </a:r>
            <a:r>
              <a:rPr lang="en-US" sz="1200" dirty="0"/>
              <a:t> </a:t>
            </a:r>
            <a:r>
              <a:rPr lang="en-US" sz="1200" dirty="0" err="1"/>
              <a:t>bahagian</a:t>
            </a:r>
            <a:r>
              <a:rPr lang="en-US" sz="1200" dirty="0"/>
              <a:t> </a:t>
            </a:r>
            <a:r>
              <a:rPr lang="en-US" sz="1200" dirty="0" err="1"/>
              <a:t>Rekod</a:t>
            </a:r>
            <a:r>
              <a:rPr lang="en-US" sz="1200" dirty="0"/>
              <a:t> </a:t>
            </a:r>
            <a:r>
              <a:rPr lang="en-US" sz="1200" dirty="0" err="1"/>
              <a:t>Penyerahan</a:t>
            </a:r>
            <a:r>
              <a:rPr lang="en-US" sz="1200" dirty="0"/>
              <a:t> </a:t>
            </a:r>
            <a:r>
              <a:rPr lang="en-US" sz="1200" dirty="0" err="1"/>
              <a:t>dan</a:t>
            </a:r>
            <a:r>
              <a:rPr lang="en-US" sz="1200" dirty="0"/>
              <a:t> </a:t>
            </a:r>
            <a:r>
              <a:rPr lang="en-US" sz="1200" dirty="0" err="1"/>
              <a:t>Penerimaan</a:t>
            </a:r>
            <a:r>
              <a:rPr lang="en-US" sz="1200" dirty="0"/>
              <a:t> </a:t>
            </a:r>
            <a:r>
              <a:rPr lang="en-US" sz="1200" dirty="0" err="1"/>
              <a:t>Notis</a:t>
            </a:r>
            <a:r>
              <a:rPr lang="en-US" sz="1200" dirty="0"/>
              <a:t> </a:t>
            </a:r>
          </a:p>
        </p:txBody>
      </p:sp>
      <p:sp>
        <p:nvSpPr>
          <p:cNvPr id="4" name="Action Button: Home 3">
            <a:hlinkClick r:id="rId4" action="ppaction://hlinksldjump" highlightClick="1"/>
          </p:cNvPr>
          <p:cNvSpPr/>
          <p:nvPr/>
        </p:nvSpPr>
        <p:spPr>
          <a:xfrm>
            <a:off x="8686800" y="4019550"/>
            <a:ext cx="457200" cy="457200"/>
          </a:xfrm>
          <a:prstGeom prst="actionButtonHome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80225934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2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9" grpId="0" animBg="1"/>
    </p:bld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Shape 221"/>
          <p:cNvSpPr txBox="1">
            <a:spLocks noGrp="1"/>
          </p:cNvSpPr>
          <p:nvPr>
            <p:ph type="ctrTitle"/>
          </p:nvPr>
        </p:nvSpPr>
        <p:spPr>
          <a:xfrm>
            <a:off x="-76200" y="3162300"/>
            <a:ext cx="5791200" cy="1981200"/>
          </a:xfrm>
          <a:prstGeom prst="rect">
            <a:avLst/>
          </a:prstGeom>
        </p:spPr>
        <p:txBody>
          <a:bodyPr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br>
              <a:rPr lang="en" sz="3200" dirty="0">
                <a:latin typeface="+mn-lt"/>
              </a:rPr>
            </a:br>
            <a:r>
              <a:rPr lang="en" sz="3200" dirty="0">
                <a:latin typeface="+mn-lt"/>
              </a:rPr>
              <a:t>5(e).Permohonan/Penamatan Pemfaktoran</a:t>
            </a:r>
            <a:br>
              <a:rPr lang="en" sz="3200" dirty="0">
                <a:latin typeface="+mn-lt"/>
              </a:rPr>
            </a:br>
            <a:r>
              <a:rPr lang="en" sz="3200" dirty="0">
                <a:latin typeface="+mn-lt"/>
              </a:rPr>
              <a:t>[Pembekal]</a:t>
            </a:r>
            <a:br>
              <a:rPr lang="en" sz="3200" dirty="0">
                <a:latin typeface="+mn-lt"/>
              </a:rPr>
            </a:br>
            <a:endParaRPr sz="3200" dirty="0">
              <a:latin typeface="+mn-lt"/>
            </a:endParaRPr>
          </a:p>
        </p:txBody>
      </p:sp>
      <p:sp>
        <p:nvSpPr>
          <p:cNvPr id="223" name="Shape 223"/>
          <p:cNvSpPr txBox="1">
            <a:spLocks noGrp="1"/>
          </p:cNvSpPr>
          <p:nvPr>
            <p:ph type="sldNum" idx="12"/>
          </p:nvPr>
        </p:nvSpPr>
        <p:spPr>
          <a:xfrm>
            <a:off x="7618000" y="4636500"/>
            <a:ext cx="1487400" cy="315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87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4267610438"/>
      </p:ext>
    </p:extLst>
  </p:cSld>
  <p:clrMapOvr>
    <a:masterClrMapping/>
  </p:clrMapOvr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88</a:t>
            </a:fld>
            <a:endParaRPr lang="en"/>
          </a:p>
        </p:txBody>
      </p:sp>
      <p:sp>
        <p:nvSpPr>
          <p:cNvPr id="3" name="Rectangle 2"/>
          <p:cNvSpPr/>
          <p:nvPr/>
        </p:nvSpPr>
        <p:spPr>
          <a:xfrm>
            <a:off x="1447137" y="133350"/>
            <a:ext cx="7467600" cy="609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b="1" dirty="0" err="1">
                <a:solidFill>
                  <a:schemeClr val="tx1"/>
                </a:solidFill>
                <a:ea typeface="Roboto Condensed" panose="020B0604020202020204" charset="0"/>
              </a:rPr>
              <a:t>Penyelenggaraan</a:t>
            </a:r>
            <a:r>
              <a:rPr lang="en-US" sz="2400" b="1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ea typeface="Roboto Condensed" panose="020B0604020202020204" charset="0"/>
              </a:rPr>
              <a:t>Kontrak</a:t>
            </a:r>
            <a:r>
              <a:rPr lang="en-US" sz="2400" b="1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</a:p>
          <a:p>
            <a:pPr algn="ctr"/>
            <a:r>
              <a:rPr lang="en-US" sz="1800" b="1" dirty="0" err="1">
                <a:solidFill>
                  <a:schemeClr val="tx1"/>
                </a:solidFill>
                <a:ea typeface="Roboto Condensed" panose="020B0604020202020204" charset="0"/>
              </a:rPr>
              <a:t>Permohonan</a:t>
            </a:r>
            <a:r>
              <a:rPr lang="en-US" sz="1800" b="1" dirty="0">
                <a:solidFill>
                  <a:schemeClr val="tx1"/>
                </a:solidFill>
                <a:ea typeface="Roboto Condensed" panose="020B0604020202020204" charset="0"/>
              </a:rPr>
              <a:t>/</a:t>
            </a:r>
            <a:r>
              <a:rPr lang="en-US" sz="1800" b="1" dirty="0" err="1">
                <a:solidFill>
                  <a:schemeClr val="tx1"/>
                </a:solidFill>
                <a:ea typeface="Roboto Condensed" panose="020B0604020202020204" charset="0"/>
              </a:rPr>
              <a:t>Penamatan</a:t>
            </a:r>
            <a:r>
              <a:rPr lang="en-US" sz="1800" b="1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1800" b="1" dirty="0" err="1">
                <a:solidFill>
                  <a:schemeClr val="tx1"/>
                </a:solidFill>
                <a:ea typeface="Roboto Condensed" panose="020B0604020202020204" charset="0"/>
              </a:rPr>
              <a:t>Pemfaktoran</a:t>
            </a:r>
            <a:r>
              <a:rPr lang="en-US" sz="1800" b="1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</a:p>
          <a:p>
            <a:pPr algn="ctr"/>
            <a:r>
              <a:rPr lang="en-US" sz="1800" b="1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</a:p>
        </p:txBody>
      </p:sp>
      <p:graphicFrame>
        <p:nvGraphicFramePr>
          <p:cNvPr id="7" name="Diagram 6"/>
          <p:cNvGraphicFramePr/>
          <p:nvPr>
            <p:extLst>
              <p:ext uri="{D42A27DB-BD31-4B8C-83A1-F6EECF244321}">
                <p14:modId xmlns:p14="http://schemas.microsoft.com/office/powerpoint/2010/main" val="1362982569"/>
              </p:ext>
            </p:extLst>
          </p:nvPr>
        </p:nvGraphicFramePr>
        <p:xfrm>
          <a:off x="1524000" y="539750"/>
          <a:ext cx="6096000" cy="40640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</p:spTree>
    <p:extLst>
      <p:ext uri="{BB962C8B-B14F-4D97-AF65-F5344CB8AC3E}">
        <p14:creationId xmlns:p14="http://schemas.microsoft.com/office/powerpoint/2010/main" val="2722979781"/>
      </p:ext>
    </p:extLst>
  </p:cSld>
  <p:clrMapOvr>
    <a:masterClrMapping/>
  </p:clrMapOvr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le 1"/>
          <p:cNvSpPr txBox="1">
            <a:spLocks/>
          </p:cNvSpPr>
          <p:nvPr/>
        </p:nvSpPr>
        <p:spPr>
          <a:xfrm>
            <a:off x="386442" y="227624"/>
            <a:ext cx="8670847" cy="406241"/>
          </a:xfrm>
          <a:prstGeom prst="rect">
            <a:avLst/>
          </a:prstGeom>
        </p:spPr>
        <p:txBody>
          <a:bodyPr vert="horz" lIns="68580" tIns="34290" rIns="68580" bIns="34290" rtlCol="0" anchor="t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500" b="1" dirty="0" err="1">
                <a:latin typeface="Century Gothic" panose="020B0502020202020204" pitchFamily="34" charset="0"/>
                <a:ea typeface="Arial Unicode MS" panose="020B0604020202020204" pitchFamily="34" charset="-128"/>
                <a:cs typeface="helvetica" panose="020B0604020202020204" pitchFamily="34" charset="0"/>
              </a:rPr>
              <a:t>Aliran</a:t>
            </a:r>
            <a:r>
              <a:rPr lang="en-US" sz="1500" b="1" dirty="0">
                <a:latin typeface="Century Gothic" panose="020B0502020202020204" pitchFamily="34" charset="0"/>
                <a:ea typeface="Arial Unicode MS" panose="020B0604020202020204" pitchFamily="34" charset="-128"/>
                <a:cs typeface="helvetica" panose="020B0604020202020204" pitchFamily="34" charset="0"/>
              </a:rPr>
              <a:t> Proses – </a:t>
            </a:r>
            <a:r>
              <a:rPr lang="en-US" sz="1500" b="1" dirty="0" err="1">
                <a:latin typeface="Century Gothic" panose="020B0502020202020204" pitchFamily="34" charset="0"/>
                <a:ea typeface="Arial Unicode MS" panose="020B0604020202020204" pitchFamily="34" charset="-128"/>
                <a:cs typeface="helvetica" panose="020B0604020202020204" pitchFamily="34" charset="0"/>
              </a:rPr>
              <a:t>Permohonan</a:t>
            </a:r>
            <a:r>
              <a:rPr lang="en-US" sz="1500" b="1" dirty="0">
                <a:latin typeface="Century Gothic" panose="020B0502020202020204" pitchFamily="34" charset="0"/>
                <a:ea typeface="Arial Unicode MS" panose="020B0604020202020204" pitchFamily="34" charset="-128"/>
                <a:cs typeface="helvetica" panose="020B0604020202020204" pitchFamily="34" charset="0"/>
              </a:rPr>
              <a:t>/ </a:t>
            </a:r>
            <a:r>
              <a:rPr lang="en-US" sz="1500" b="1" dirty="0" err="1">
                <a:latin typeface="Century Gothic" panose="020B0502020202020204" pitchFamily="34" charset="0"/>
                <a:ea typeface="Arial Unicode MS" panose="020B0604020202020204" pitchFamily="34" charset="-128"/>
                <a:cs typeface="helvetica" panose="020B0604020202020204" pitchFamily="34" charset="0"/>
              </a:rPr>
              <a:t>Pengguguran</a:t>
            </a:r>
            <a:r>
              <a:rPr lang="en-US" sz="1500" b="1" dirty="0">
                <a:latin typeface="Century Gothic" panose="020B0502020202020204" pitchFamily="34" charset="0"/>
                <a:ea typeface="Arial Unicode MS" panose="020B0604020202020204" pitchFamily="34" charset="-128"/>
                <a:cs typeface="helvetica" panose="020B0604020202020204" pitchFamily="34" charset="0"/>
              </a:rPr>
              <a:t> </a:t>
            </a:r>
            <a:r>
              <a:rPr lang="en-US" sz="1500" b="1" dirty="0" err="1">
                <a:latin typeface="Century Gothic" panose="020B0502020202020204" pitchFamily="34" charset="0"/>
                <a:ea typeface="Arial Unicode MS" panose="020B0604020202020204" pitchFamily="34" charset="-128"/>
                <a:cs typeface="helvetica" panose="020B0604020202020204" pitchFamily="34" charset="0"/>
              </a:rPr>
              <a:t>Pemfaktoran</a:t>
            </a:r>
            <a:endParaRPr lang="en-US" sz="1500" b="1" dirty="0">
              <a:latin typeface="Century Gothic" panose="020B0502020202020204" pitchFamily="34" charset="0"/>
              <a:ea typeface="Arial Unicode MS" panose="020B0604020202020204" pitchFamily="34" charset="-128"/>
              <a:cs typeface="helvetica" panose="020B0604020202020204" pitchFamily="34" charset="0"/>
            </a:endParaRP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2127105743"/>
              </p:ext>
            </p:extLst>
          </p:nvPr>
        </p:nvGraphicFramePr>
        <p:xfrm>
          <a:off x="199662" y="528025"/>
          <a:ext cx="8857627" cy="4493303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91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31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070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74808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402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343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/>
                        <a:t>Bil</a:t>
                      </a:r>
                      <a:endParaRPr lang="en-MY" sz="12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/>
                        <a:t>Aktiviti</a:t>
                      </a:r>
                      <a:endParaRPr lang="en-MY" sz="12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/>
                        <a:t>Carta</a:t>
                      </a:r>
                      <a:r>
                        <a:rPr lang="en-US" sz="1200" dirty="0"/>
                        <a:t> </a:t>
                      </a:r>
                      <a:r>
                        <a:rPr lang="en-US" sz="1200" dirty="0" err="1"/>
                        <a:t>Aliran</a:t>
                      </a:r>
                      <a:endParaRPr lang="en-MY" sz="12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/>
                        <a:t>Tindakan</a:t>
                      </a:r>
                      <a:endParaRPr lang="en-MY" sz="12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/>
                        <a:t>Tanggungjawab</a:t>
                      </a:r>
                      <a:endParaRPr lang="en-MY" sz="12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1058784">
                <a:tc>
                  <a:txBody>
                    <a:bodyPr/>
                    <a:lstStyle/>
                    <a:p>
                      <a:r>
                        <a:rPr lang="en-US" sz="1100" dirty="0"/>
                        <a:t>1</a:t>
                      </a:r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Carian </a:t>
                      </a:r>
                      <a:r>
                        <a:rPr lang="en-US" sz="1100" dirty="0" err="1"/>
                        <a:t>Kontrak</a:t>
                      </a:r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r>
                        <a:rPr lang="en-US" sz="1100" dirty="0"/>
                        <a:t>Carian </a:t>
                      </a:r>
                      <a:r>
                        <a:rPr lang="en-US" sz="1100" baseline="0" dirty="0" err="1"/>
                        <a:t>dan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pilih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kontrak</a:t>
                      </a:r>
                      <a:r>
                        <a:rPr lang="en-US" sz="1100" baseline="0" dirty="0"/>
                        <a:t> yang </a:t>
                      </a:r>
                      <a:r>
                        <a:rPr lang="en-US" sz="1100" baseline="0" dirty="0" err="1"/>
                        <a:t>berkaitan</a:t>
                      </a:r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MY" sz="1100" dirty="0" err="1"/>
                        <a:t>Pembekal</a:t>
                      </a:r>
                      <a:endParaRPr lang="en-MY" sz="1100" baseline="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1188720">
                <a:tc>
                  <a:txBody>
                    <a:bodyPr/>
                    <a:lstStyle/>
                    <a:p>
                      <a:r>
                        <a:rPr lang="en-MY" sz="1100" dirty="0"/>
                        <a:t>2.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err="1"/>
                        <a:t>Permohonan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Pemfaktoran</a:t>
                      </a:r>
                      <a:r>
                        <a:rPr lang="en-US" sz="1100" dirty="0"/>
                        <a:t> / </a:t>
                      </a:r>
                      <a:r>
                        <a:rPr lang="en-US" sz="1100" dirty="0" err="1"/>
                        <a:t>Pengguguran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Pemfaktoran</a:t>
                      </a:r>
                      <a:endParaRPr lang="en-MY" sz="1100" dirty="0"/>
                    </a:p>
                    <a:p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r>
                        <a:rPr lang="en-US" sz="1100" dirty="0" err="1"/>
                        <a:t>Jika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kontrak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belum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difaktorkan</a:t>
                      </a:r>
                      <a:r>
                        <a:rPr lang="en-US" sz="1100" baseline="0" dirty="0"/>
                        <a:t> :</a:t>
                      </a:r>
                    </a:p>
                    <a:p>
                      <a:pPr marL="742950" lvl="1" indent="-285750" algn="just">
                        <a:buFont typeface="Arial" pitchFamily="34" charset="0"/>
                        <a:buChar char="•"/>
                      </a:pPr>
                      <a:r>
                        <a:rPr lang="en-US" sz="1100" baseline="0" dirty="0" err="1"/>
                        <a:t>P</a:t>
                      </a:r>
                      <a:r>
                        <a:rPr lang="en-US" sz="1100" dirty="0" err="1"/>
                        <a:t>ermohonan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Pemfaktoran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boleh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dibuat</a:t>
                      </a:r>
                      <a:r>
                        <a:rPr lang="en-US" sz="1100" baseline="0" dirty="0"/>
                        <a:t>.</a:t>
                      </a:r>
                    </a:p>
                    <a:p>
                      <a:pPr marL="742950" lvl="1" indent="-285750" algn="just">
                        <a:buFont typeface="Arial" pitchFamily="34" charset="0"/>
                        <a:buChar char="•"/>
                      </a:pPr>
                      <a:r>
                        <a:rPr lang="en-US" sz="1100" baseline="0" dirty="0" err="1"/>
                        <a:t>Muat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naik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perjanjian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antara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pembekal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dan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syarikat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pemfaktoran</a:t>
                      </a:r>
                      <a:endParaRPr lang="en-US" sz="1100" baseline="0" dirty="0"/>
                    </a:p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r>
                        <a:rPr lang="en-US" sz="1100" baseline="0" dirty="0" err="1"/>
                        <a:t>Jika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kontrak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telah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difaktorkan</a:t>
                      </a:r>
                      <a:r>
                        <a:rPr lang="en-US" sz="1100" baseline="0" dirty="0"/>
                        <a:t> :</a:t>
                      </a:r>
                    </a:p>
                    <a:p>
                      <a:pPr marL="742950" marR="0" lvl="2" indent="-285750" algn="just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 typeface="Arial" pitchFamily="34" charset="0"/>
                        <a:buChar char="•"/>
                        <a:tabLst/>
                        <a:defRPr/>
                      </a:pPr>
                      <a:r>
                        <a:rPr lang="en-US" sz="1100" baseline="0" dirty="0" err="1"/>
                        <a:t>P</a:t>
                      </a:r>
                      <a:r>
                        <a:rPr lang="en-US" sz="1100" dirty="0" err="1"/>
                        <a:t>ermohonan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pengguguran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Pemfaktoran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boleh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dibuat</a:t>
                      </a:r>
                      <a:r>
                        <a:rPr lang="en-US" sz="1100" baseline="0" dirty="0"/>
                        <a:t>.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MY" sz="1100" dirty="0" err="1"/>
                        <a:t>Pembekal</a:t>
                      </a:r>
                      <a:endParaRPr lang="en-MY" sz="1100" baseline="0" dirty="0"/>
                    </a:p>
                    <a:p>
                      <a:pPr algn="ctr"/>
                      <a:endParaRPr lang="en-MY" sz="1100" baseline="0" dirty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MY" sz="11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51339">
                <a:tc>
                  <a:txBody>
                    <a:bodyPr/>
                    <a:lstStyle/>
                    <a:p>
                      <a:r>
                        <a:rPr lang="en-MY" sz="1100" dirty="0"/>
                        <a:t>3.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 dirty="0" err="1"/>
                        <a:t>Pengesahan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Pemfaktoran</a:t>
                      </a:r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r>
                        <a:rPr lang="en-MY" sz="1100" dirty="0" err="1"/>
                        <a:t>Pengesahan</a:t>
                      </a:r>
                      <a:r>
                        <a:rPr lang="en-MY" sz="1100" dirty="0"/>
                        <a:t> </a:t>
                      </a:r>
                      <a:r>
                        <a:rPr lang="en-MY" sz="1100" dirty="0" err="1"/>
                        <a:t>permohonan</a:t>
                      </a:r>
                      <a:r>
                        <a:rPr lang="en-MY" sz="1100" dirty="0"/>
                        <a:t> </a:t>
                      </a:r>
                      <a:r>
                        <a:rPr lang="en-MY" sz="1100" dirty="0" err="1"/>
                        <a:t>pemfaktoran</a:t>
                      </a:r>
                      <a:r>
                        <a:rPr lang="en-MY" sz="1100" dirty="0"/>
                        <a:t>/ </a:t>
                      </a:r>
                      <a:r>
                        <a:rPr lang="en-MY" sz="1100" dirty="0" err="1"/>
                        <a:t>pengguguran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pemfaktoran</a:t>
                      </a:r>
                      <a:endParaRPr lang="en-MY" sz="1100" baseline="0" dirty="0"/>
                    </a:p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MY" sz="1100" dirty="0" err="1"/>
                        <a:t>Pentadbir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Kontrak</a:t>
                      </a:r>
                      <a:endParaRPr lang="en-MY" sz="1100" baseline="0" dirty="0"/>
                    </a:p>
                    <a:p>
                      <a:pPr algn="ctr"/>
                      <a:endParaRPr lang="en-MY" sz="1100" dirty="0"/>
                    </a:p>
                    <a:p>
                      <a:pPr algn="ctr"/>
                      <a:r>
                        <a:rPr lang="en-MY" sz="1100" dirty="0" err="1"/>
                        <a:t>Pelulus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Kontrak</a:t>
                      </a:r>
                      <a:endParaRPr lang="en-MY" sz="11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68680">
                <a:tc>
                  <a:txBody>
                    <a:bodyPr/>
                    <a:lstStyle/>
                    <a:p>
                      <a:r>
                        <a:rPr lang="en-MY" sz="1100" dirty="0"/>
                        <a:t>4.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MY" sz="1100" dirty="0"/>
                        <a:t>Proses </a:t>
                      </a:r>
                      <a:r>
                        <a:rPr lang="en-MY" sz="1100" dirty="0" err="1"/>
                        <a:t>Pemenuhan</a:t>
                      </a:r>
                      <a:r>
                        <a:rPr lang="en-MY" sz="1100" dirty="0"/>
                        <a:t> – </a:t>
                      </a:r>
                      <a:r>
                        <a:rPr lang="en-MY" sz="1100" i="1" dirty="0"/>
                        <a:t>Fulfilment </a:t>
                      </a:r>
                      <a:r>
                        <a:rPr lang="en-US" sz="1100" dirty="0"/>
                        <a:t>(</a:t>
                      </a:r>
                      <a:r>
                        <a:rPr lang="en-US" sz="1100" dirty="0" err="1"/>
                        <a:t>Bekalan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dan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Perkhidmatan</a:t>
                      </a:r>
                      <a:r>
                        <a:rPr lang="en-US" sz="1100" dirty="0"/>
                        <a:t>)</a:t>
                      </a:r>
                      <a:r>
                        <a:rPr lang="en-MY" sz="1100" dirty="0"/>
                        <a:t> 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r>
                        <a:rPr lang="en-MY" sz="1100" dirty="0" err="1"/>
                        <a:t>Menyediakan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Pesanan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Kontrak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berdasarkan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maklumat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pemfaktoran</a:t>
                      </a:r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MY" sz="1100" dirty="0" err="1"/>
                        <a:t>Peminta</a:t>
                      </a:r>
                      <a:endParaRPr lang="en-MY" sz="11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sp>
        <p:nvSpPr>
          <p:cNvPr id="21" name="Rectangle 20"/>
          <p:cNvSpPr/>
          <p:nvPr/>
        </p:nvSpPr>
        <p:spPr>
          <a:xfrm>
            <a:off x="2208625" y="3340090"/>
            <a:ext cx="1562906" cy="5740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1200" dirty="0" err="1">
                <a:solidFill>
                  <a:prstClr val="white"/>
                </a:solidFill>
              </a:rPr>
              <a:t>Pengesahan</a:t>
            </a:r>
            <a:r>
              <a:rPr lang="en-US" sz="1200" dirty="0">
                <a:solidFill>
                  <a:prstClr val="white"/>
                </a:solidFill>
              </a:rPr>
              <a:t> </a:t>
            </a:r>
            <a:r>
              <a:rPr lang="en-US" sz="1200" dirty="0" err="1">
                <a:solidFill>
                  <a:prstClr val="white"/>
                </a:solidFill>
              </a:rPr>
              <a:t>permohonan</a:t>
            </a:r>
            <a:r>
              <a:rPr lang="en-US" sz="1200" dirty="0">
                <a:solidFill>
                  <a:prstClr val="white"/>
                </a:solidFill>
              </a:rPr>
              <a:t> </a:t>
            </a:r>
            <a:r>
              <a:rPr lang="en-US" sz="1200" dirty="0" err="1">
                <a:solidFill>
                  <a:prstClr val="white"/>
                </a:solidFill>
              </a:rPr>
              <a:t>pemfaktoran</a:t>
            </a:r>
            <a:endParaRPr lang="en-MY" sz="1200" dirty="0">
              <a:solidFill>
                <a:prstClr val="white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1906429" y="2197701"/>
            <a:ext cx="1038152" cy="45010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1200" dirty="0" err="1">
                <a:solidFill>
                  <a:prstClr val="white"/>
                </a:solidFill>
              </a:rPr>
              <a:t>Permohonan</a:t>
            </a:r>
            <a:r>
              <a:rPr lang="en-US" sz="1200" dirty="0">
                <a:solidFill>
                  <a:prstClr val="white"/>
                </a:solidFill>
              </a:rPr>
              <a:t> </a:t>
            </a:r>
            <a:r>
              <a:rPr lang="en-US" sz="1200" dirty="0" err="1">
                <a:solidFill>
                  <a:prstClr val="white"/>
                </a:solidFill>
              </a:rPr>
              <a:t>Pemfaktoran</a:t>
            </a:r>
            <a:endParaRPr lang="en-MY" sz="1200" dirty="0">
              <a:solidFill>
                <a:prstClr val="white"/>
              </a:solidFill>
            </a:endParaRPr>
          </a:p>
        </p:txBody>
      </p:sp>
      <p:sp>
        <p:nvSpPr>
          <p:cNvPr id="45" name="Diamond 44"/>
          <p:cNvSpPr/>
          <p:nvPr/>
        </p:nvSpPr>
        <p:spPr>
          <a:xfrm>
            <a:off x="2211120" y="1373684"/>
            <a:ext cx="1378724" cy="557318"/>
          </a:xfrm>
          <a:prstGeom prst="diamond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1050" dirty="0" err="1">
                <a:solidFill>
                  <a:prstClr val="white"/>
                </a:solidFill>
              </a:rPr>
              <a:t>Kontrak</a:t>
            </a:r>
            <a:r>
              <a:rPr lang="en-US" sz="1050" dirty="0">
                <a:solidFill>
                  <a:prstClr val="white"/>
                </a:solidFill>
              </a:rPr>
              <a:t> </a:t>
            </a:r>
            <a:r>
              <a:rPr lang="en-US" sz="1050" dirty="0" err="1">
                <a:solidFill>
                  <a:prstClr val="white"/>
                </a:solidFill>
              </a:rPr>
              <a:t>difaktor</a:t>
            </a:r>
            <a:r>
              <a:rPr lang="en-US" sz="1050" dirty="0">
                <a:solidFill>
                  <a:prstClr val="white"/>
                </a:solidFill>
              </a:rPr>
              <a:t>?</a:t>
            </a:r>
            <a:endParaRPr lang="en-MY" sz="1050" dirty="0">
              <a:solidFill>
                <a:prstClr val="white"/>
              </a:solidFill>
            </a:endParaRPr>
          </a:p>
        </p:txBody>
      </p:sp>
      <p:sp>
        <p:nvSpPr>
          <p:cNvPr id="66" name="Pentagon 65"/>
          <p:cNvSpPr/>
          <p:nvPr/>
        </p:nvSpPr>
        <p:spPr>
          <a:xfrm rot="5400000">
            <a:off x="2737966" y="3945700"/>
            <a:ext cx="406877" cy="1038896"/>
          </a:xfrm>
          <a:prstGeom prst="homePlat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endParaRPr lang="en-US" sz="1100" dirty="0">
              <a:latin typeface="Century Gothic" panose="020B0502020202020204" pitchFamily="34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2511279" y="4269147"/>
            <a:ext cx="958745" cy="23852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sz="1100" dirty="0" err="1">
                <a:solidFill>
                  <a:schemeClr val="bg1"/>
                </a:solidFill>
              </a:rPr>
              <a:t>Pemenuhan</a:t>
            </a:r>
            <a:endParaRPr lang="en-US" sz="1100" dirty="0">
              <a:solidFill>
                <a:schemeClr val="bg1"/>
              </a:solidFill>
            </a:endParaRPr>
          </a:p>
        </p:txBody>
      </p:sp>
      <p:cxnSp>
        <p:nvCxnSpPr>
          <p:cNvPr id="68" name="Straight Arrow Connector 67"/>
          <p:cNvCxnSpPr>
            <a:stCxn id="21" idx="2"/>
            <a:endCxn id="67" idx="0"/>
          </p:cNvCxnSpPr>
          <p:nvPr/>
        </p:nvCxnSpPr>
        <p:spPr>
          <a:xfrm>
            <a:off x="2990078" y="3914110"/>
            <a:ext cx="574" cy="355037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71" name="Straight Arrow Connector 70"/>
          <p:cNvCxnSpPr>
            <a:stCxn id="22" idx="2"/>
            <a:endCxn id="45" idx="0"/>
          </p:cNvCxnSpPr>
          <p:nvPr/>
        </p:nvCxnSpPr>
        <p:spPr>
          <a:xfrm>
            <a:off x="2890654" y="1217496"/>
            <a:ext cx="9828" cy="156188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79" name="TextBox 78"/>
          <p:cNvSpPr txBox="1"/>
          <p:nvPr/>
        </p:nvSpPr>
        <p:spPr>
          <a:xfrm>
            <a:off x="2066344" y="1774258"/>
            <a:ext cx="480285" cy="2077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sz="900" dirty="0" err="1">
                <a:solidFill>
                  <a:schemeClr val="tx1"/>
                </a:solidFill>
              </a:rPr>
              <a:t>Tidak</a:t>
            </a:r>
            <a:endParaRPr lang="en-US" sz="900" dirty="0">
              <a:solidFill>
                <a:schemeClr val="tx1"/>
              </a:solidFill>
            </a:endParaRPr>
          </a:p>
        </p:txBody>
      </p:sp>
      <p:sp>
        <p:nvSpPr>
          <p:cNvPr id="80" name="TextBox 79"/>
          <p:cNvSpPr txBox="1"/>
          <p:nvPr/>
        </p:nvSpPr>
        <p:spPr>
          <a:xfrm>
            <a:off x="3636263" y="1652343"/>
            <a:ext cx="595136" cy="207749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sz="900" dirty="0" err="1">
                <a:solidFill>
                  <a:schemeClr val="tx1"/>
                </a:solidFill>
              </a:rPr>
              <a:t>Ya</a:t>
            </a:r>
            <a:endParaRPr lang="en-US" sz="900" dirty="0">
              <a:solidFill>
                <a:schemeClr val="tx1"/>
              </a:solidFill>
            </a:endParaRPr>
          </a:p>
        </p:txBody>
      </p:sp>
      <p:cxnSp>
        <p:nvCxnSpPr>
          <p:cNvPr id="30" name="Elbow Connector 29"/>
          <p:cNvCxnSpPr>
            <a:stCxn id="45" idx="3"/>
            <a:endCxn id="26" idx="0"/>
          </p:cNvCxnSpPr>
          <p:nvPr/>
        </p:nvCxnSpPr>
        <p:spPr>
          <a:xfrm>
            <a:off x="3589844" y="1652343"/>
            <a:ext cx="1" cy="545358"/>
          </a:xfrm>
          <a:prstGeom prst="bentConnector2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/>
          <p:cNvSpPr/>
          <p:nvPr/>
        </p:nvSpPr>
        <p:spPr>
          <a:xfrm>
            <a:off x="2253421" y="971550"/>
            <a:ext cx="1274465" cy="245946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1200" dirty="0">
                <a:solidFill>
                  <a:prstClr val="white"/>
                </a:solidFill>
              </a:rPr>
              <a:t>Carian </a:t>
            </a:r>
            <a:r>
              <a:rPr lang="en-US" sz="1200" dirty="0" err="1">
                <a:solidFill>
                  <a:prstClr val="white"/>
                </a:solidFill>
              </a:rPr>
              <a:t>kontrak</a:t>
            </a:r>
            <a:endParaRPr lang="en-MY" sz="1200" dirty="0">
              <a:solidFill>
                <a:prstClr val="white"/>
              </a:solidFill>
            </a:endParaRPr>
          </a:p>
        </p:txBody>
      </p:sp>
      <p:sp>
        <p:nvSpPr>
          <p:cNvPr id="26" name="Rectangle 25"/>
          <p:cNvSpPr/>
          <p:nvPr/>
        </p:nvSpPr>
        <p:spPr>
          <a:xfrm>
            <a:off x="3048000" y="2197701"/>
            <a:ext cx="1083689" cy="450107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1200" dirty="0" err="1">
                <a:solidFill>
                  <a:prstClr val="white"/>
                </a:solidFill>
              </a:rPr>
              <a:t>Pengguguran</a:t>
            </a:r>
            <a:r>
              <a:rPr lang="en-US" sz="1200" dirty="0">
                <a:solidFill>
                  <a:prstClr val="white"/>
                </a:solidFill>
              </a:rPr>
              <a:t> </a:t>
            </a:r>
            <a:r>
              <a:rPr lang="en-US" sz="1200" dirty="0" err="1">
                <a:solidFill>
                  <a:prstClr val="white"/>
                </a:solidFill>
              </a:rPr>
              <a:t>Pemfaktoran</a:t>
            </a:r>
            <a:endParaRPr lang="en-MY" sz="1200" dirty="0">
              <a:solidFill>
                <a:prstClr val="white"/>
              </a:solidFill>
            </a:endParaRPr>
          </a:p>
        </p:txBody>
      </p:sp>
      <p:cxnSp>
        <p:nvCxnSpPr>
          <p:cNvPr id="17" name="Elbow Connector 16"/>
          <p:cNvCxnSpPr>
            <a:stCxn id="45" idx="1"/>
            <a:endCxn id="32" idx="0"/>
          </p:cNvCxnSpPr>
          <p:nvPr/>
        </p:nvCxnSpPr>
        <p:spPr>
          <a:xfrm rot="10800000" flipH="1" flipV="1">
            <a:off x="2211119" y="1652343"/>
            <a:ext cx="214385" cy="545358"/>
          </a:xfrm>
          <a:prstGeom prst="bentConnector4">
            <a:avLst>
              <a:gd name="adj1" fmla="val -106631"/>
              <a:gd name="adj2" fmla="val 75548"/>
            </a:avLst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Elbow Connector 38"/>
          <p:cNvCxnSpPr>
            <a:stCxn id="26" idx="2"/>
            <a:endCxn id="21" idx="0"/>
          </p:cNvCxnSpPr>
          <p:nvPr/>
        </p:nvCxnSpPr>
        <p:spPr>
          <a:xfrm rot="5400000">
            <a:off x="2943821" y="2694066"/>
            <a:ext cx="692282" cy="599767"/>
          </a:xfrm>
          <a:prstGeom prst="bentConnector3">
            <a:avLst>
              <a:gd name="adj1" fmla="val 50000"/>
            </a:avLst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2" name="Elbow Connector 41"/>
          <p:cNvCxnSpPr>
            <a:stCxn id="32" idx="2"/>
            <a:endCxn id="21" idx="0"/>
          </p:cNvCxnSpPr>
          <p:nvPr/>
        </p:nvCxnSpPr>
        <p:spPr>
          <a:xfrm rot="16200000" flipH="1">
            <a:off x="2361650" y="2711662"/>
            <a:ext cx="692282" cy="564573"/>
          </a:xfrm>
          <a:prstGeom prst="bentConnector3">
            <a:avLst>
              <a:gd name="adj1" fmla="val 50000"/>
            </a:avLst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690546688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9</a:t>
            </a:fld>
            <a:endParaRPr lang="en"/>
          </a:p>
        </p:txBody>
      </p:sp>
      <p:sp>
        <p:nvSpPr>
          <p:cNvPr id="7" name="TextBox 6"/>
          <p:cNvSpPr txBox="1"/>
          <p:nvPr/>
        </p:nvSpPr>
        <p:spPr>
          <a:xfrm>
            <a:off x="607879" y="1954624"/>
            <a:ext cx="1462334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b="1" dirty="0" err="1">
                <a:solidFill>
                  <a:schemeClr val="tx1"/>
                </a:solidFill>
                <a:latin typeface="Century Gothic" panose="020B0502020202020204" pitchFamily="34" charset="0"/>
              </a:rPr>
              <a:t>Jenis-jenis</a:t>
            </a:r>
            <a:r>
              <a:rPr lang="en-US" b="1" dirty="0">
                <a:solidFill>
                  <a:schemeClr val="tx1"/>
                </a:solidFill>
                <a:latin typeface="Century Gothic" panose="020B0502020202020204" pitchFamily="34" charset="0"/>
              </a:rPr>
              <a:t> </a:t>
            </a:r>
            <a:r>
              <a:rPr lang="en-US" b="1" dirty="0" err="1">
                <a:solidFill>
                  <a:schemeClr val="tx1"/>
                </a:solidFill>
                <a:latin typeface="Century Gothic" panose="020B0502020202020204" pitchFamily="34" charset="0"/>
              </a:rPr>
              <a:t>Kontrak</a:t>
            </a:r>
            <a:endParaRPr lang="en-US" b="1" dirty="0">
              <a:solidFill>
                <a:schemeClr val="tx1"/>
              </a:solidFill>
              <a:latin typeface="Century Gothic" panose="020B0502020202020204" pitchFamily="34" charset="0"/>
            </a:endParaRPr>
          </a:p>
        </p:txBody>
      </p:sp>
      <p:sp>
        <p:nvSpPr>
          <p:cNvPr id="8" name="Rectangle 7"/>
          <p:cNvSpPr/>
          <p:nvPr/>
        </p:nvSpPr>
        <p:spPr>
          <a:xfrm>
            <a:off x="463866" y="1367636"/>
            <a:ext cx="2001672" cy="1860862"/>
          </a:xfrm>
          <a:prstGeom prst="rect">
            <a:avLst/>
          </a:prstGeom>
          <a:solidFill>
            <a:schemeClr val="bg1"/>
          </a:solidFill>
          <a:ln>
            <a:solidFill>
              <a:srgbClr val="03BAFB"/>
            </a:solidFill>
          </a:ln>
          <a:effectLst>
            <a:outerShdw blurRad="50800" dist="38100" dir="2700000" algn="tl" rotWithShape="0">
              <a:prstClr val="black">
                <a:alpha val="80000"/>
              </a:prstClr>
            </a:outerShdw>
          </a:effectLst>
          <a:scene3d>
            <a:camera prst="orthographicFront"/>
            <a:lightRig rig="threePt" dir="t">
              <a:rot lat="0" lon="0" rev="600000"/>
            </a:lightRig>
          </a:scene3d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>
              <a:solidFill>
                <a:prstClr val="white"/>
              </a:solidFill>
            </a:endParaRPr>
          </a:p>
        </p:txBody>
      </p:sp>
      <p:sp>
        <p:nvSpPr>
          <p:cNvPr id="9" name="Round Diagonal Corner Rectangle 8"/>
          <p:cNvSpPr/>
          <p:nvPr/>
        </p:nvSpPr>
        <p:spPr>
          <a:xfrm>
            <a:off x="607879" y="1448650"/>
            <a:ext cx="1863501" cy="578882"/>
          </a:xfrm>
          <a:prstGeom prst="round2DiagRect">
            <a:avLst/>
          </a:prstGeom>
          <a:solidFill>
            <a:srgbClr val="0070C0"/>
          </a:solidFill>
        </p:spPr>
        <p:txBody>
          <a:bodyPr wrap="square">
            <a:spAutoFit/>
          </a:bodyPr>
          <a:lstStyle/>
          <a:p>
            <a:pPr algn="r"/>
            <a:r>
              <a:rPr lang="en-US" b="1" dirty="0" err="1">
                <a:solidFill>
                  <a:schemeClr val="bg1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Urus</a:t>
            </a:r>
            <a:r>
              <a:rPr lang="en-US" b="1" dirty="0">
                <a:solidFill>
                  <a:schemeClr val="bg1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Setia</a:t>
            </a:r>
            <a:r>
              <a:rPr lang="en-US" b="1" dirty="0">
                <a:solidFill>
                  <a:schemeClr val="bg1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 </a:t>
            </a:r>
            <a:r>
              <a:rPr lang="en-US" b="1" dirty="0" err="1">
                <a:solidFill>
                  <a:schemeClr val="bg1"/>
                </a:solidFill>
                <a:latin typeface="Century Gothic" panose="020B0502020202020204" pitchFamily="34" charset="0"/>
                <a:cs typeface="helvetica" panose="020B0604020202020204" pitchFamily="34" charset="0"/>
              </a:rPr>
              <a:t>Jawatankuasa</a:t>
            </a:r>
            <a:endParaRPr lang="en-MY" b="1" i="1" dirty="0">
              <a:solidFill>
                <a:schemeClr val="bg1"/>
              </a:solidFill>
              <a:latin typeface="Century Gothic" panose="020B0502020202020204" pitchFamily="34" charset="0"/>
              <a:cs typeface="helvetica" panose="020B0604020202020204" pitchFamily="34" charset="0"/>
            </a:endParaRPr>
          </a:p>
        </p:txBody>
      </p:sp>
      <p:sp>
        <p:nvSpPr>
          <p:cNvPr id="10" name="Rectangle 9"/>
          <p:cNvSpPr/>
          <p:nvPr/>
        </p:nvSpPr>
        <p:spPr>
          <a:xfrm>
            <a:off x="607879" y="2966464"/>
            <a:ext cx="1869535" cy="194780"/>
          </a:xfrm>
          <a:prstGeom prst="rect">
            <a:avLst/>
          </a:prstGeom>
          <a:solidFill>
            <a:srgbClr val="0CBDFC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dirty="0" err="1">
                <a:solidFill>
                  <a:schemeClr val="tx1"/>
                </a:solidFill>
              </a:rPr>
              <a:t>Agensi</a:t>
            </a:r>
            <a:endParaRPr lang="en-US" dirty="0">
              <a:solidFill>
                <a:schemeClr val="tx1"/>
              </a:solidFill>
            </a:endParaRPr>
          </a:p>
        </p:txBody>
      </p:sp>
      <p:pic>
        <p:nvPicPr>
          <p:cNvPr id="11" name="Picture 10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15268" y="2122527"/>
            <a:ext cx="763557" cy="843660"/>
          </a:xfrm>
          <a:prstGeom prst="rect">
            <a:avLst/>
          </a:prstGeom>
        </p:spPr>
      </p:pic>
      <p:sp>
        <p:nvSpPr>
          <p:cNvPr id="14" name="Rectangle 13"/>
          <p:cNvSpPr/>
          <p:nvPr/>
        </p:nvSpPr>
        <p:spPr>
          <a:xfrm>
            <a:off x="2119685" y="57150"/>
            <a:ext cx="6858000" cy="3810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2400" b="1" dirty="0" err="1">
                <a:solidFill>
                  <a:schemeClr val="tx1"/>
                </a:solidFill>
                <a:ea typeface="Roboto Condensed" panose="020B0604020202020204" charset="0"/>
              </a:rPr>
              <a:t>Peranan-peranan</a:t>
            </a:r>
            <a:r>
              <a:rPr lang="en-US" sz="2400" b="1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2400" b="1" dirty="0" err="1">
                <a:solidFill>
                  <a:schemeClr val="tx1"/>
                </a:solidFill>
                <a:ea typeface="Roboto Condensed" panose="020B0604020202020204" charset="0"/>
              </a:rPr>
              <a:t>Pengguna</a:t>
            </a:r>
            <a:endParaRPr lang="en-US" sz="2400" b="1" dirty="0">
              <a:solidFill>
                <a:schemeClr val="tx1"/>
              </a:solidFill>
              <a:ea typeface="Roboto Condensed" panose="020B0604020202020204" charset="0"/>
            </a:endParaRPr>
          </a:p>
        </p:txBody>
      </p:sp>
      <p:sp>
        <p:nvSpPr>
          <p:cNvPr id="15" name="Rounded Rectangle 14"/>
          <p:cNvSpPr/>
          <p:nvPr/>
        </p:nvSpPr>
        <p:spPr>
          <a:xfrm>
            <a:off x="2740813" y="1578625"/>
            <a:ext cx="5867400" cy="1907525"/>
          </a:xfrm>
          <a:prstGeom prst="round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6" name="AutoShape 5"/>
          <p:cNvSpPr>
            <a:spLocks noChangeArrowheads="1"/>
          </p:cNvSpPr>
          <p:nvPr/>
        </p:nvSpPr>
        <p:spPr bwMode="gray">
          <a:xfrm>
            <a:off x="4121972" y="1431465"/>
            <a:ext cx="2979254" cy="294320"/>
          </a:xfrm>
          <a:prstGeom prst="roundRect">
            <a:avLst>
              <a:gd name="adj" fmla="val 50000"/>
            </a:avLst>
          </a:prstGeom>
          <a:solidFill>
            <a:srgbClr val="00B0F0"/>
          </a:solidFill>
          <a:ln/>
        </p:spPr>
        <p:style>
          <a:lnRef idx="2">
            <a:schemeClr val="accent1"/>
          </a:lnRef>
          <a:fillRef idx="1">
            <a:schemeClr val="lt1"/>
          </a:fillRef>
          <a:effectRef idx="0">
            <a:schemeClr val="accent1"/>
          </a:effectRef>
          <a:fontRef idx="minor">
            <a:schemeClr val="dk1"/>
          </a:fontRef>
        </p:style>
        <p:txBody>
          <a:bodyPr wrap="none" anchor="ctr"/>
          <a:lstStyle/>
          <a:p>
            <a:pPr algn="ctr"/>
            <a:r>
              <a:rPr lang="en-US" sz="1600" b="1" dirty="0">
                <a:solidFill>
                  <a:schemeClr val="tx1"/>
                </a:solidFill>
              </a:rPr>
              <a:t>TUGAS-TUGAS</a:t>
            </a:r>
          </a:p>
        </p:txBody>
      </p:sp>
      <p:sp>
        <p:nvSpPr>
          <p:cNvPr id="13" name="Text Box 22"/>
          <p:cNvSpPr txBox="1">
            <a:spLocks noChangeArrowheads="1"/>
          </p:cNvSpPr>
          <p:nvPr/>
        </p:nvSpPr>
        <p:spPr bwMode="auto">
          <a:xfrm>
            <a:off x="2985622" y="1885950"/>
            <a:ext cx="5126126" cy="1323439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 algn="ctr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  <p:txBody>
          <a:bodyPr>
            <a:spAutoFit/>
          </a:bodyPr>
          <a:lstStyle/>
          <a:p>
            <a:pPr marL="285750" indent="-285750" algn="just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MY" b="1" dirty="0" err="1">
                <a:latin typeface="+mj-lt"/>
              </a:rPr>
              <a:t>Urus</a:t>
            </a:r>
            <a:r>
              <a:rPr lang="en-MY" b="1" dirty="0">
                <a:latin typeface="+mj-lt"/>
              </a:rPr>
              <a:t> </a:t>
            </a:r>
            <a:r>
              <a:rPr lang="en-MY" b="1" dirty="0" err="1">
                <a:latin typeface="+mj-lt"/>
              </a:rPr>
              <a:t>Setia</a:t>
            </a:r>
            <a:r>
              <a:rPr lang="en-MY" b="1" dirty="0">
                <a:latin typeface="+mj-lt"/>
              </a:rPr>
              <a:t> </a:t>
            </a:r>
            <a:r>
              <a:rPr lang="en-MY" b="1" dirty="0" err="1">
                <a:latin typeface="+mj-lt"/>
              </a:rPr>
              <a:t>Jawatankuasa</a:t>
            </a:r>
            <a:r>
              <a:rPr lang="en-MY" b="1" dirty="0">
                <a:latin typeface="+mj-lt"/>
              </a:rPr>
              <a:t> </a:t>
            </a:r>
            <a:r>
              <a:rPr lang="en-MY" dirty="0" err="1">
                <a:latin typeface="+mj-lt"/>
              </a:rPr>
              <a:t>bertanggung</a:t>
            </a:r>
            <a:r>
              <a:rPr lang="en-MY" dirty="0">
                <a:latin typeface="+mj-lt"/>
              </a:rPr>
              <a:t> </a:t>
            </a:r>
            <a:r>
              <a:rPr lang="en-MY" dirty="0" err="1">
                <a:latin typeface="+mj-lt"/>
              </a:rPr>
              <a:t>jawab</a:t>
            </a:r>
            <a:r>
              <a:rPr lang="en-MY" dirty="0">
                <a:latin typeface="+mj-lt"/>
              </a:rPr>
              <a:t> </a:t>
            </a:r>
            <a:r>
              <a:rPr lang="en-MY" dirty="0" err="1">
                <a:latin typeface="+mj-lt"/>
              </a:rPr>
              <a:t>mengenal</a:t>
            </a:r>
            <a:r>
              <a:rPr lang="en-MY" dirty="0">
                <a:latin typeface="+mj-lt"/>
              </a:rPr>
              <a:t> </a:t>
            </a:r>
            <a:r>
              <a:rPr lang="en-MY" dirty="0" err="1">
                <a:latin typeface="+mj-lt"/>
              </a:rPr>
              <a:t>pasti</a:t>
            </a:r>
            <a:r>
              <a:rPr lang="en-MY" dirty="0">
                <a:latin typeface="+mj-lt"/>
              </a:rPr>
              <a:t> </a:t>
            </a:r>
            <a:r>
              <a:rPr lang="en-MY" dirty="0" err="1">
                <a:latin typeface="+mj-lt"/>
              </a:rPr>
              <a:t>ahli</a:t>
            </a:r>
            <a:r>
              <a:rPr lang="en-MY" dirty="0">
                <a:latin typeface="+mj-lt"/>
              </a:rPr>
              <a:t> </a:t>
            </a:r>
            <a:r>
              <a:rPr lang="en-MY" dirty="0" err="1">
                <a:latin typeface="+mj-lt"/>
              </a:rPr>
              <a:t>Jawatankuasa</a:t>
            </a:r>
            <a:r>
              <a:rPr lang="en-MY" dirty="0">
                <a:latin typeface="+mj-lt"/>
              </a:rPr>
              <a:t> </a:t>
            </a:r>
            <a:r>
              <a:rPr lang="en-MY" dirty="0" err="1">
                <a:latin typeface="+mj-lt"/>
              </a:rPr>
              <a:t>dan</a:t>
            </a:r>
            <a:r>
              <a:rPr lang="en-MY" dirty="0">
                <a:latin typeface="+mj-lt"/>
              </a:rPr>
              <a:t> </a:t>
            </a:r>
            <a:r>
              <a:rPr lang="en-MY" dirty="0" err="1">
                <a:latin typeface="+mj-lt"/>
              </a:rPr>
              <a:t>Pengerusi</a:t>
            </a:r>
            <a:r>
              <a:rPr lang="en-MY" dirty="0">
                <a:latin typeface="+mj-lt"/>
              </a:rPr>
              <a:t> </a:t>
            </a:r>
          </a:p>
          <a:p>
            <a:pPr marL="285750" indent="-285750" algn="just">
              <a:spcAft>
                <a:spcPts val="1200"/>
              </a:spcAft>
              <a:buFont typeface="Arial" panose="020B0604020202020204" pitchFamily="34" charset="0"/>
              <a:buChar char="•"/>
            </a:pPr>
            <a:r>
              <a:rPr lang="en-MY" dirty="0" err="1">
                <a:latin typeface="+mj-lt"/>
              </a:rPr>
              <a:t>Bertanggung</a:t>
            </a:r>
            <a:r>
              <a:rPr lang="en-MY" dirty="0">
                <a:latin typeface="+mj-lt"/>
              </a:rPr>
              <a:t> </a:t>
            </a:r>
            <a:r>
              <a:rPr lang="en-MY" dirty="0" err="1">
                <a:latin typeface="+mj-lt"/>
              </a:rPr>
              <a:t>jawab</a:t>
            </a:r>
            <a:r>
              <a:rPr lang="en-MY" dirty="0">
                <a:latin typeface="+mj-lt"/>
              </a:rPr>
              <a:t> </a:t>
            </a:r>
            <a:r>
              <a:rPr lang="en-MY" dirty="0" err="1">
                <a:latin typeface="+mj-lt"/>
              </a:rPr>
              <a:t>untuk</a:t>
            </a:r>
            <a:r>
              <a:rPr lang="en-MY" dirty="0">
                <a:latin typeface="+mj-lt"/>
              </a:rPr>
              <a:t> </a:t>
            </a:r>
            <a:r>
              <a:rPr lang="en-MY" dirty="0" err="1">
                <a:latin typeface="+mj-lt"/>
              </a:rPr>
              <a:t>mengunci</a:t>
            </a:r>
            <a:r>
              <a:rPr lang="en-MY" dirty="0">
                <a:latin typeface="+mj-lt"/>
              </a:rPr>
              <a:t> </a:t>
            </a:r>
            <a:r>
              <a:rPr lang="en-MY" dirty="0" err="1">
                <a:latin typeface="+mj-lt"/>
              </a:rPr>
              <a:t>masuk</a:t>
            </a:r>
            <a:r>
              <a:rPr lang="en-MY" dirty="0">
                <a:latin typeface="+mj-lt"/>
              </a:rPr>
              <a:t> </a:t>
            </a:r>
            <a:r>
              <a:rPr lang="en-MY" dirty="0" err="1">
                <a:latin typeface="+mj-lt"/>
              </a:rPr>
              <a:t>keputusan</a:t>
            </a:r>
            <a:r>
              <a:rPr lang="en-MY" dirty="0">
                <a:latin typeface="+mj-lt"/>
              </a:rPr>
              <a:t> </a:t>
            </a:r>
            <a:r>
              <a:rPr lang="en-MY" dirty="0" err="1">
                <a:latin typeface="+mj-lt"/>
              </a:rPr>
              <a:t>mesyuarat</a:t>
            </a:r>
            <a:r>
              <a:rPr lang="en-MY" dirty="0">
                <a:latin typeface="+mj-lt"/>
              </a:rPr>
              <a:t> </a:t>
            </a:r>
            <a:r>
              <a:rPr lang="en-MY" dirty="0" err="1">
                <a:latin typeface="+mj-lt"/>
              </a:rPr>
              <a:t>daripada</a:t>
            </a:r>
            <a:r>
              <a:rPr lang="en-MY" dirty="0">
                <a:latin typeface="+mj-lt"/>
              </a:rPr>
              <a:t> </a:t>
            </a:r>
            <a:r>
              <a:rPr lang="en-MY" dirty="0" err="1">
                <a:latin typeface="+mj-lt"/>
              </a:rPr>
              <a:t>Lembaga</a:t>
            </a:r>
            <a:r>
              <a:rPr lang="en-MY" dirty="0">
                <a:latin typeface="+mj-lt"/>
              </a:rPr>
              <a:t> </a:t>
            </a:r>
            <a:r>
              <a:rPr lang="en-MY" dirty="0" err="1">
                <a:latin typeface="+mj-lt"/>
              </a:rPr>
              <a:t>Perolehan</a:t>
            </a:r>
            <a:r>
              <a:rPr lang="en-MY" dirty="0">
                <a:latin typeface="+mj-lt"/>
              </a:rPr>
              <a:t>/ </a:t>
            </a:r>
            <a:r>
              <a:rPr lang="en-MY" dirty="0" err="1">
                <a:latin typeface="+mj-lt"/>
              </a:rPr>
              <a:t>Jawatankuasa</a:t>
            </a:r>
            <a:r>
              <a:rPr lang="en-MY" dirty="0">
                <a:latin typeface="+mj-lt"/>
              </a:rPr>
              <a:t> </a:t>
            </a:r>
            <a:r>
              <a:rPr lang="en-MY" dirty="0" err="1">
                <a:latin typeface="+mj-lt"/>
              </a:rPr>
              <a:t>Sebut</a:t>
            </a:r>
            <a:r>
              <a:rPr lang="en-MY" dirty="0">
                <a:latin typeface="+mj-lt"/>
              </a:rPr>
              <a:t> </a:t>
            </a:r>
            <a:r>
              <a:rPr lang="en-MY" dirty="0" err="1">
                <a:latin typeface="+mj-lt"/>
              </a:rPr>
              <a:t>Harga</a:t>
            </a:r>
            <a:r>
              <a:rPr lang="en-MY" dirty="0">
                <a:latin typeface="+mj-lt"/>
              </a:rPr>
              <a:t> </a:t>
            </a:r>
            <a:r>
              <a:rPr lang="en-MY" dirty="0" err="1">
                <a:latin typeface="+mj-lt"/>
              </a:rPr>
              <a:t>bagi</a:t>
            </a:r>
            <a:r>
              <a:rPr lang="en-MY" dirty="0">
                <a:latin typeface="+mj-lt"/>
              </a:rPr>
              <a:t> </a:t>
            </a:r>
            <a:r>
              <a:rPr lang="en-MY" dirty="0" err="1">
                <a:latin typeface="+mj-lt"/>
              </a:rPr>
              <a:t>permohonan</a:t>
            </a:r>
            <a:r>
              <a:rPr lang="en-MY" dirty="0">
                <a:latin typeface="+mj-lt"/>
              </a:rPr>
              <a:t> </a:t>
            </a:r>
            <a:r>
              <a:rPr lang="en-MY" dirty="0" err="1">
                <a:latin typeface="+mj-lt"/>
              </a:rPr>
              <a:t>berkaitan</a:t>
            </a:r>
            <a:r>
              <a:rPr lang="en-MY" dirty="0">
                <a:latin typeface="+mj-lt"/>
              </a:rPr>
              <a:t> </a:t>
            </a:r>
            <a:r>
              <a:rPr lang="en-MY" dirty="0" err="1">
                <a:latin typeface="+mj-lt"/>
              </a:rPr>
              <a:t>pindaan</a:t>
            </a:r>
            <a:r>
              <a:rPr lang="en-MY" dirty="0">
                <a:latin typeface="+mj-lt"/>
              </a:rPr>
              <a:t> </a:t>
            </a:r>
            <a:r>
              <a:rPr lang="en-MY" dirty="0" err="1">
                <a:latin typeface="+mj-lt"/>
              </a:rPr>
              <a:t>kontrak</a:t>
            </a:r>
            <a:r>
              <a:rPr lang="en-MY" dirty="0">
                <a:latin typeface="+mj-lt"/>
              </a:rPr>
              <a:t>.  </a:t>
            </a:r>
            <a:endParaRPr lang="en-US" dirty="0">
              <a:latin typeface="+mj-lt"/>
            </a:endParaRPr>
          </a:p>
        </p:txBody>
      </p:sp>
    </p:spTree>
    <p:extLst>
      <p:ext uri="{BB962C8B-B14F-4D97-AF65-F5344CB8AC3E}">
        <p14:creationId xmlns:p14="http://schemas.microsoft.com/office/powerpoint/2010/main" val="1402860658"/>
      </p:ext>
    </p:extLst>
  </p:cSld>
  <p:clrMapOvr>
    <a:masterClrMapping/>
  </p:clrMapOvr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90</a:t>
            </a:fld>
            <a:endParaRPr lang="en"/>
          </a:p>
        </p:txBody>
      </p:sp>
      <p:sp>
        <p:nvSpPr>
          <p:cNvPr id="3" name="Rectangle 2"/>
          <p:cNvSpPr/>
          <p:nvPr/>
        </p:nvSpPr>
        <p:spPr>
          <a:xfrm>
            <a:off x="1447137" y="133350"/>
            <a:ext cx="7467600" cy="609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000" b="1" dirty="0" err="1">
                <a:solidFill>
                  <a:schemeClr val="tx1"/>
                </a:solidFill>
                <a:ea typeface="Roboto Condensed" panose="020B0604020202020204" charset="0"/>
              </a:rPr>
              <a:t>Permohonan</a:t>
            </a:r>
            <a:r>
              <a:rPr lang="en-US" sz="2000" b="1" dirty="0">
                <a:solidFill>
                  <a:schemeClr val="tx1"/>
                </a:solidFill>
                <a:ea typeface="Roboto Condensed" panose="020B0604020202020204" charset="0"/>
              </a:rPr>
              <a:t>/</a:t>
            </a:r>
            <a:r>
              <a:rPr lang="en-US" sz="2000" b="1" dirty="0" err="1">
                <a:solidFill>
                  <a:schemeClr val="tx1"/>
                </a:solidFill>
                <a:ea typeface="Roboto Condensed" panose="020B0604020202020204" charset="0"/>
              </a:rPr>
              <a:t>Penamatan</a:t>
            </a:r>
            <a:r>
              <a:rPr lang="en-US" sz="2000" b="1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2000" b="1" dirty="0" err="1">
                <a:solidFill>
                  <a:schemeClr val="tx1"/>
                </a:solidFill>
                <a:ea typeface="Roboto Condensed" panose="020B0604020202020204" charset="0"/>
              </a:rPr>
              <a:t>Pemfaktoran</a:t>
            </a:r>
            <a:r>
              <a:rPr lang="en-US" sz="2000" b="1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</a:p>
          <a:p>
            <a:pPr algn="ctr"/>
            <a:r>
              <a:rPr lang="en-US" sz="1800" b="1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</a:p>
        </p:txBody>
      </p:sp>
      <p:pic>
        <p:nvPicPr>
          <p:cNvPr id="5" name="Picture 4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0808" b="38119"/>
          <a:stretch/>
        </p:blipFill>
        <p:spPr bwMode="auto">
          <a:xfrm>
            <a:off x="1650365" y="1938787"/>
            <a:ext cx="5943600" cy="2711451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766876" y="596205"/>
            <a:ext cx="74676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Selepas</a:t>
            </a:r>
            <a:r>
              <a:rPr lang="en-US" dirty="0"/>
              <a:t> </a:t>
            </a:r>
            <a:r>
              <a:rPr lang="en-US" dirty="0" err="1"/>
              <a:t>pembekal</a:t>
            </a:r>
            <a:r>
              <a:rPr lang="en-US" dirty="0"/>
              <a:t> </a:t>
            </a:r>
            <a:r>
              <a:rPr lang="en-US" dirty="0" err="1"/>
              <a:t>menyerahkan</a:t>
            </a:r>
            <a:r>
              <a:rPr lang="en-US" dirty="0"/>
              <a:t> </a:t>
            </a:r>
            <a:r>
              <a:rPr lang="en-US" dirty="0" err="1"/>
              <a:t>permohonan</a:t>
            </a:r>
            <a:r>
              <a:rPr lang="en-US" dirty="0"/>
              <a:t>/</a:t>
            </a:r>
            <a:r>
              <a:rPr lang="en-US" dirty="0" err="1"/>
              <a:t>penamatan</a:t>
            </a:r>
            <a:r>
              <a:rPr lang="en-US" dirty="0"/>
              <a:t> </a:t>
            </a:r>
            <a:r>
              <a:rPr lang="en-US" dirty="0" err="1"/>
              <a:t>pemfaktoran</a:t>
            </a:r>
            <a:r>
              <a:rPr lang="en-US" dirty="0"/>
              <a:t>, </a:t>
            </a:r>
            <a:r>
              <a:rPr lang="en-US" dirty="0" err="1"/>
              <a:t>Pentadbir</a:t>
            </a:r>
            <a:r>
              <a:rPr lang="en-US" dirty="0"/>
              <a:t> </a:t>
            </a:r>
            <a:r>
              <a:rPr lang="en-US" dirty="0" err="1"/>
              <a:t>Kontrak</a:t>
            </a:r>
            <a:r>
              <a:rPr lang="en-US" dirty="0"/>
              <a:t> </a:t>
            </a:r>
            <a:r>
              <a:rPr lang="en-US" dirty="0" err="1"/>
              <a:t>perlu</a:t>
            </a:r>
            <a:r>
              <a:rPr lang="en-US" dirty="0"/>
              <a:t> </a:t>
            </a:r>
            <a:r>
              <a:rPr lang="en-US" dirty="0" err="1"/>
              <a:t>mengesahkan</a:t>
            </a:r>
            <a:r>
              <a:rPr lang="en-US" dirty="0"/>
              <a:t> </a:t>
            </a:r>
            <a:r>
              <a:rPr lang="en-US" dirty="0" err="1"/>
              <a:t>permohonan</a:t>
            </a:r>
            <a:r>
              <a:rPr lang="en-US" dirty="0"/>
              <a:t> </a:t>
            </a:r>
            <a:r>
              <a:rPr lang="en-US" dirty="0" err="1"/>
              <a:t>tersebut</a:t>
            </a:r>
            <a:r>
              <a:rPr lang="en-US" dirty="0"/>
              <a:t>.</a:t>
            </a:r>
          </a:p>
          <a:p>
            <a:r>
              <a:rPr lang="en-MY" b="1" u="sng" dirty="0" err="1"/>
              <a:t>Langkah</a:t>
            </a:r>
            <a:r>
              <a:rPr lang="en-MY" b="1" u="sng" dirty="0"/>
              <a:t>:</a:t>
            </a:r>
            <a:endParaRPr lang="en-US" dirty="0"/>
          </a:p>
          <a:p>
            <a:pPr marL="342900" lvl="0" indent="-342900">
              <a:buFont typeface="+mj-lt"/>
              <a:buAutoNum type="arabicPeriod"/>
            </a:pPr>
            <a:r>
              <a:rPr lang="en-MY" dirty="0" err="1"/>
              <a:t>Pilih</a:t>
            </a:r>
            <a:r>
              <a:rPr lang="en-MY" dirty="0"/>
              <a:t> menu </a:t>
            </a:r>
            <a:r>
              <a:rPr lang="en-MY" b="1" dirty="0" err="1"/>
              <a:t>Senarai</a:t>
            </a:r>
            <a:r>
              <a:rPr lang="en-MY" b="1" dirty="0"/>
              <a:t> </a:t>
            </a:r>
            <a:r>
              <a:rPr lang="en-MY" b="1" dirty="0" err="1"/>
              <a:t>Tugasan</a:t>
            </a:r>
            <a:r>
              <a:rPr lang="en-MY" b="1" dirty="0"/>
              <a:t> </a:t>
            </a:r>
            <a:r>
              <a:rPr lang="en-MY" dirty="0">
                <a:sym typeface="Wingdings" panose="05000000000000000000" pitchFamily="2" charset="2"/>
              </a:rPr>
              <a:t></a:t>
            </a:r>
            <a:r>
              <a:rPr lang="en-MY" b="1" dirty="0">
                <a:sym typeface="Wingdings" panose="05000000000000000000" pitchFamily="2" charset="2"/>
              </a:rPr>
              <a:t> </a:t>
            </a:r>
            <a:r>
              <a:rPr lang="en-MY" dirty="0" err="1">
                <a:sym typeface="Wingdings" panose="05000000000000000000" pitchFamily="2" charset="2"/>
              </a:rPr>
              <a:t>klik</a:t>
            </a:r>
            <a:r>
              <a:rPr lang="en-MY" dirty="0">
                <a:sym typeface="Wingdings" panose="05000000000000000000" pitchFamily="2" charset="2"/>
              </a:rPr>
              <a:t> </a:t>
            </a:r>
            <a:r>
              <a:rPr lang="en-MY" dirty="0" err="1">
                <a:sym typeface="Wingdings" panose="05000000000000000000" pitchFamily="2" charset="2"/>
              </a:rPr>
              <a:t>perihal</a:t>
            </a:r>
            <a:r>
              <a:rPr lang="en-MY" dirty="0">
                <a:sym typeface="Wingdings" panose="05000000000000000000" pitchFamily="2" charset="2"/>
              </a:rPr>
              <a:t> yang </a:t>
            </a:r>
            <a:r>
              <a:rPr lang="en-MY" dirty="0" err="1">
                <a:sym typeface="Wingdings" panose="05000000000000000000" pitchFamily="2" charset="2"/>
              </a:rPr>
              <a:t>berstatus</a:t>
            </a:r>
            <a:r>
              <a:rPr lang="en-MY" dirty="0">
                <a:sym typeface="Wingdings" panose="05000000000000000000" pitchFamily="2" charset="2"/>
              </a:rPr>
              <a:t> </a:t>
            </a:r>
            <a:r>
              <a:rPr lang="en-MY" b="1" dirty="0">
                <a:sym typeface="Wingdings" panose="05000000000000000000" pitchFamily="2" charset="2"/>
              </a:rPr>
              <a:t>“</a:t>
            </a:r>
            <a:r>
              <a:rPr lang="en-MY" b="1" dirty="0" err="1">
                <a:sym typeface="Wingdings" panose="05000000000000000000" pitchFamily="2" charset="2"/>
              </a:rPr>
              <a:t>Menunggu</a:t>
            </a:r>
            <a:r>
              <a:rPr lang="en-MY" b="1" dirty="0">
                <a:sym typeface="Wingdings" panose="05000000000000000000" pitchFamily="2" charset="2"/>
              </a:rPr>
              <a:t> </a:t>
            </a:r>
            <a:r>
              <a:rPr lang="en-MY" b="1" dirty="0" err="1">
                <a:sym typeface="Wingdings" panose="05000000000000000000" pitchFamily="2" charset="2"/>
              </a:rPr>
              <a:t>Pengesahan</a:t>
            </a:r>
            <a:r>
              <a:rPr lang="en-MY" b="1" dirty="0">
                <a:sym typeface="Wingdings" panose="05000000000000000000" pitchFamily="2" charset="2"/>
              </a:rPr>
              <a:t> </a:t>
            </a:r>
            <a:r>
              <a:rPr lang="en-MY" b="1" dirty="0" err="1">
                <a:sym typeface="Wingdings" panose="05000000000000000000" pitchFamily="2" charset="2"/>
              </a:rPr>
              <a:t>Pemfaktoran</a:t>
            </a:r>
            <a:r>
              <a:rPr lang="en-MY" b="1" dirty="0">
                <a:sym typeface="Wingdings" panose="05000000000000000000" pitchFamily="2" charset="2"/>
              </a:rPr>
              <a:t>”</a:t>
            </a:r>
            <a:r>
              <a:rPr lang="en-MY" b="1" dirty="0"/>
              <a:t>.</a:t>
            </a:r>
          </a:p>
          <a:p>
            <a:pPr lvl="0"/>
            <a:endParaRPr lang="en-US" b="1" dirty="0"/>
          </a:p>
        </p:txBody>
      </p:sp>
      <p:sp>
        <p:nvSpPr>
          <p:cNvPr id="8" name="Rectangle 7"/>
          <p:cNvSpPr/>
          <p:nvPr/>
        </p:nvSpPr>
        <p:spPr>
          <a:xfrm>
            <a:off x="1650365" y="1981200"/>
            <a:ext cx="5715000" cy="2692401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ounded Rectangular Callout 3"/>
          <p:cNvSpPr/>
          <p:nvPr/>
        </p:nvSpPr>
        <p:spPr>
          <a:xfrm>
            <a:off x="3327400" y="3105150"/>
            <a:ext cx="2387600" cy="1082675"/>
          </a:xfrm>
          <a:prstGeom prst="wedgeRoundRectCallout">
            <a:avLst>
              <a:gd name="adj1" fmla="val -65500"/>
              <a:gd name="adj2" fmla="val 75651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r>
              <a:rPr lang="en-US" sz="1100" dirty="0" err="1"/>
              <a:t>Klik</a:t>
            </a:r>
            <a:r>
              <a:rPr lang="en-US" sz="1100" dirty="0"/>
              <a:t> </a:t>
            </a:r>
            <a:r>
              <a:rPr lang="en-US" sz="1100" dirty="0" err="1"/>
              <a:t>butang</a:t>
            </a:r>
            <a:r>
              <a:rPr lang="en-US" sz="1100" dirty="0"/>
              <a:t> </a:t>
            </a:r>
            <a:r>
              <a:rPr lang="en-US" sz="1100" dirty="0" err="1"/>
              <a:t>P</a:t>
            </a:r>
            <a:r>
              <a:rPr lang="en-US" sz="1100" b="1" dirty="0" err="1"/>
              <a:t>emberitahuan</a:t>
            </a:r>
            <a:r>
              <a:rPr lang="en-US" sz="1100" b="1" dirty="0"/>
              <a:t> </a:t>
            </a:r>
            <a:r>
              <a:rPr lang="en-US" sz="1100" b="1" dirty="0" err="1"/>
              <a:t>Mengenai</a:t>
            </a:r>
            <a:r>
              <a:rPr lang="en-US" sz="1100" b="1" dirty="0"/>
              <a:t> </a:t>
            </a:r>
            <a:r>
              <a:rPr lang="en-US" sz="1100" b="1" dirty="0" err="1"/>
              <a:t>Urusan</a:t>
            </a:r>
            <a:r>
              <a:rPr lang="en-US" sz="1100" b="1" dirty="0"/>
              <a:t> </a:t>
            </a:r>
            <a:r>
              <a:rPr lang="en-US" sz="1100" b="1" dirty="0" err="1"/>
              <a:t>Pemfaktoran</a:t>
            </a:r>
            <a:r>
              <a:rPr lang="en-US" sz="1100" b="1" dirty="0"/>
              <a:t> </a:t>
            </a:r>
            <a:r>
              <a:rPr lang="en-US" sz="1100" dirty="0" err="1"/>
              <a:t>untuk</a:t>
            </a:r>
            <a:r>
              <a:rPr lang="en-US" sz="1100" dirty="0"/>
              <a:t> </a:t>
            </a:r>
            <a:r>
              <a:rPr lang="en-US" sz="1100" dirty="0" err="1"/>
              <a:t>memuat</a:t>
            </a:r>
            <a:r>
              <a:rPr lang="en-US" sz="1100" dirty="0"/>
              <a:t> </a:t>
            </a:r>
            <a:r>
              <a:rPr lang="en-US" sz="1100" dirty="0" err="1"/>
              <a:t>turun</a:t>
            </a:r>
            <a:r>
              <a:rPr lang="en-US" sz="1100" dirty="0"/>
              <a:t> </a:t>
            </a:r>
            <a:r>
              <a:rPr lang="en-US" sz="1100" dirty="0" err="1"/>
              <a:t>surat</a:t>
            </a:r>
            <a:r>
              <a:rPr lang="en-US" sz="1100" dirty="0"/>
              <a:t> </a:t>
            </a:r>
            <a:r>
              <a:rPr lang="en-US" sz="1100" dirty="0" err="1"/>
              <a:t>Pemberitahuan</a:t>
            </a:r>
            <a:r>
              <a:rPr lang="en-US" sz="1100" dirty="0"/>
              <a:t> </a:t>
            </a:r>
            <a:r>
              <a:rPr lang="en-US" sz="1100" dirty="0" err="1"/>
              <a:t>Mengenai</a:t>
            </a:r>
            <a:r>
              <a:rPr lang="en-US" sz="1100" dirty="0"/>
              <a:t> </a:t>
            </a:r>
            <a:r>
              <a:rPr lang="en-US" sz="1100" dirty="0" err="1"/>
              <a:t>Urusan</a:t>
            </a:r>
            <a:r>
              <a:rPr lang="en-US" sz="1100" dirty="0"/>
              <a:t> </a:t>
            </a:r>
            <a:r>
              <a:rPr lang="en-US" sz="1100" dirty="0" err="1"/>
              <a:t>Pemfaktoran</a:t>
            </a:r>
            <a:r>
              <a:rPr lang="en-US" sz="1100" dirty="0"/>
              <a:t> </a:t>
            </a:r>
            <a:r>
              <a:rPr lang="en-US" sz="1100" dirty="0" err="1"/>
              <a:t>untuk</a:t>
            </a:r>
            <a:r>
              <a:rPr lang="en-US" sz="1100" dirty="0"/>
              <a:t> </a:t>
            </a:r>
            <a:r>
              <a:rPr lang="en-US" sz="1100" dirty="0" err="1"/>
              <a:t>disemak</a:t>
            </a:r>
            <a:r>
              <a:rPr lang="en-US" sz="1100" dirty="0"/>
              <a:t>. </a:t>
            </a:r>
          </a:p>
        </p:txBody>
      </p:sp>
      <p:sp>
        <p:nvSpPr>
          <p:cNvPr id="9" name="Rounded Rectangular Callout 8"/>
          <p:cNvSpPr/>
          <p:nvPr/>
        </p:nvSpPr>
        <p:spPr>
          <a:xfrm>
            <a:off x="6629400" y="2495550"/>
            <a:ext cx="1752600" cy="990600"/>
          </a:xfrm>
          <a:prstGeom prst="wedgeRoundRectCallout">
            <a:avLst>
              <a:gd name="adj1" fmla="val -41989"/>
              <a:gd name="adj2" fmla="val -67045"/>
              <a:gd name="adj3" fmla="val 16667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err="1"/>
              <a:t>Klik</a:t>
            </a:r>
            <a:r>
              <a:rPr lang="en-US" sz="1200" dirty="0"/>
              <a:t> </a:t>
            </a:r>
            <a:r>
              <a:rPr lang="en-US" sz="1200" dirty="0" err="1"/>
              <a:t>butang</a:t>
            </a:r>
            <a:r>
              <a:rPr lang="en-US" sz="1200" dirty="0"/>
              <a:t> </a:t>
            </a:r>
            <a:r>
              <a:rPr lang="en-US" sz="1200" b="1" dirty="0" err="1"/>
              <a:t>Sahkan</a:t>
            </a:r>
            <a:r>
              <a:rPr lang="en-US" sz="1200" dirty="0"/>
              <a:t> </a:t>
            </a:r>
            <a:r>
              <a:rPr lang="en-US" sz="1200" dirty="0" err="1"/>
              <a:t>dan</a:t>
            </a:r>
            <a:r>
              <a:rPr lang="en-US" sz="1200" dirty="0"/>
              <a:t> </a:t>
            </a:r>
            <a:r>
              <a:rPr lang="en-US" sz="1200" dirty="0" err="1"/>
              <a:t>tugasan</a:t>
            </a:r>
            <a:r>
              <a:rPr lang="en-US" sz="1200" dirty="0"/>
              <a:t> </a:t>
            </a:r>
            <a:r>
              <a:rPr lang="en-US" sz="1200" dirty="0" err="1"/>
              <a:t>akan</a:t>
            </a:r>
            <a:r>
              <a:rPr lang="en-US" sz="1200" dirty="0"/>
              <a:t> </a:t>
            </a:r>
            <a:r>
              <a:rPr lang="en-US" sz="1200" dirty="0" err="1"/>
              <a:t>diserah</a:t>
            </a:r>
            <a:r>
              <a:rPr lang="en-US" sz="1200" dirty="0"/>
              <a:t> </a:t>
            </a:r>
            <a:r>
              <a:rPr lang="en-US" sz="1200" dirty="0" err="1"/>
              <a:t>kepada</a:t>
            </a:r>
            <a:r>
              <a:rPr lang="en-US" sz="1200" dirty="0"/>
              <a:t> </a:t>
            </a:r>
            <a:r>
              <a:rPr lang="en-US" sz="1200" dirty="0" err="1"/>
              <a:t>Pelulus</a:t>
            </a:r>
            <a:r>
              <a:rPr lang="en-US" sz="1200" dirty="0"/>
              <a:t> yang </a:t>
            </a:r>
            <a:r>
              <a:rPr lang="en-US" sz="1200" dirty="0" err="1"/>
              <a:t>dipilih</a:t>
            </a:r>
            <a:r>
              <a:rPr lang="en-US" sz="1200" dirty="0"/>
              <a:t> </a:t>
            </a:r>
            <a:r>
              <a:rPr lang="en-US" sz="1200" dirty="0" err="1"/>
              <a:t>untuk</a:t>
            </a:r>
            <a:r>
              <a:rPr lang="en-US" sz="1200" dirty="0"/>
              <a:t> </a:t>
            </a:r>
            <a:r>
              <a:rPr lang="en-US" sz="1200" dirty="0" err="1"/>
              <a:t>kelulusan</a:t>
            </a:r>
            <a:r>
              <a:rPr lang="en-US" sz="1200" dirty="0"/>
              <a:t>.</a:t>
            </a:r>
            <a:endParaRPr lang="en-US" sz="1200" b="1" dirty="0"/>
          </a:p>
        </p:txBody>
      </p:sp>
    </p:spTree>
    <p:extLst>
      <p:ext uri="{BB962C8B-B14F-4D97-AF65-F5344CB8AC3E}">
        <p14:creationId xmlns:p14="http://schemas.microsoft.com/office/powerpoint/2010/main" val="320507474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6" presetClass="entr" presetSubtype="2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1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  <p:bldP spid="9" grpId="0" animBg="1"/>
    </p:bld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Shape 221"/>
          <p:cNvSpPr txBox="1">
            <a:spLocks noGrp="1"/>
          </p:cNvSpPr>
          <p:nvPr>
            <p:ph type="ctrTitle"/>
          </p:nvPr>
        </p:nvSpPr>
        <p:spPr>
          <a:xfrm>
            <a:off x="-25879" y="3162300"/>
            <a:ext cx="5791200" cy="1981200"/>
          </a:xfrm>
          <a:prstGeom prst="rect">
            <a:avLst/>
          </a:prstGeom>
        </p:spPr>
        <p:txBody>
          <a:bodyPr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br>
              <a:rPr lang="en" sz="3200" dirty="0">
                <a:latin typeface="+mn-lt"/>
              </a:rPr>
            </a:br>
            <a:r>
              <a:rPr lang="en" sz="3200" dirty="0">
                <a:latin typeface="+mn-lt"/>
              </a:rPr>
              <a:t>5(f).Permohonan Perubahan Akaun Bank</a:t>
            </a:r>
            <a:br>
              <a:rPr lang="en" sz="3200" dirty="0">
                <a:latin typeface="+mn-lt"/>
              </a:rPr>
            </a:br>
            <a:r>
              <a:rPr lang="en" sz="3200" dirty="0">
                <a:latin typeface="+mn-lt"/>
              </a:rPr>
              <a:t>[Pembekal]</a:t>
            </a:r>
            <a:br>
              <a:rPr lang="en" sz="3200" dirty="0">
                <a:latin typeface="+mn-lt"/>
              </a:rPr>
            </a:br>
            <a:endParaRPr sz="3200" dirty="0">
              <a:latin typeface="+mn-lt"/>
            </a:endParaRPr>
          </a:p>
        </p:txBody>
      </p:sp>
      <p:sp>
        <p:nvSpPr>
          <p:cNvPr id="223" name="Shape 223"/>
          <p:cNvSpPr txBox="1">
            <a:spLocks noGrp="1"/>
          </p:cNvSpPr>
          <p:nvPr>
            <p:ph type="sldNum" idx="12"/>
          </p:nvPr>
        </p:nvSpPr>
        <p:spPr>
          <a:xfrm>
            <a:off x="7618000" y="4636500"/>
            <a:ext cx="1487400" cy="315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91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1605733440"/>
      </p:ext>
    </p:extLst>
  </p:cSld>
  <p:clrMapOvr>
    <a:masterClrMapping/>
  </p:clrMapOvr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8" name="Title 1"/>
          <p:cNvSpPr txBox="1">
            <a:spLocks/>
          </p:cNvSpPr>
          <p:nvPr/>
        </p:nvSpPr>
        <p:spPr>
          <a:xfrm>
            <a:off x="386442" y="227624"/>
            <a:ext cx="8670847" cy="406241"/>
          </a:xfrm>
          <a:prstGeom prst="rect">
            <a:avLst/>
          </a:prstGeom>
        </p:spPr>
        <p:txBody>
          <a:bodyPr vert="horz" lIns="68580" tIns="34290" rIns="68580" bIns="34290" rtlCol="0" anchor="t" anchorCtr="0">
            <a:noAutofit/>
          </a:bodyPr>
          <a:lstStyle>
            <a:lvl1pPr algn="ctr" defTabSz="914400" rtl="0" eaLnBrk="1" latinLnBrk="0" hangingPunct="1">
              <a:lnSpc>
                <a:spcPct val="90000"/>
              </a:lnSpc>
              <a:spcBef>
                <a:spcPct val="0"/>
              </a:spcBef>
              <a:buNone/>
              <a:defRPr sz="6000" kern="1200">
                <a:solidFill>
                  <a:schemeClr val="tx1"/>
                </a:solidFill>
                <a:latin typeface="+mj-lt"/>
                <a:ea typeface="+mj-ea"/>
                <a:cs typeface="+mj-cs"/>
              </a:defRPr>
            </a:lvl1pPr>
          </a:lstStyle>
          <a:p>
            <a:pPr algn="l"/>
            <a:r>
              <a:rPr lang="en-US" sz="1500" b="1" dirty="0" err="1">
                <a:latin typeface="Century Gothic" panose="020B0502020202020204" pitchFamily="34" charset="0"/>
                <a:ea typeface="Arial Unicode MS" panose="020B0604020202020204" pitchFamily="34" charset="-128"/>
                <a:cs typeface="helvetica" panose="020B0604020202020204" pitchFamily="34" charset="0"/>
              </a:rPr>
              <a:t>Aliran</a:t>
            </a:r>
            <a:r>
              <a:rPr lang="en-US" sz="1500" b="1" dirty="0">
                <a:latin typeface="Century Gothic" panose="020B0502020202020204" pitchFamily="34" charset="0"/>
                <a:ea typeface="Arial Unicode MS" panose="020B0604020202020204" pitchFamily="34" charset="-128"/>
                <a:cs typeface="helvetica" panose="020B0604020202020204" pitchFamily="34" charset="0"/>
              </a:rPr>
              <a:t> Proses – </a:t>
            </a:r>
            <a:r>
              <a:rPr lang="en-US" sz="1500" b="1" dirty="0" err="1">
                <a:latin typeface="Century Gothic" panose="020B0502020202020204" pitchFamily="34" charset="0"/>
                <a:ea typeface="Arial Unicode MS" panose="020B0604020202020204" pitchFamily="34" charset="-128"/>
                <a:cs typeface="helvetica" panose="020B0604020202020204" pitchFamily="34" charset="0"/>
              </a:rPr>
              <a:t>Kemas</a:t>
            </a:r>
            <a:r>
              <a:rPr lang="en-US" sz="1500" b="1" dirty="0">
                <a:latin typeface="Century Gothic" panose="020B0502020202020204" pitchFamily="34" charset="0"/>
                <a:ea typeface="Arial Unicode MS" panose="020B0604020202020204" pitchFamily="34" charset="-128"/>
                <a:cs typeface="helvetica" panose="020B0604020202020204" pitchFamily="34" charset="0"/>
              </a:rPr>
              <a:t> </a:t>
            </a:r>
            <a:r>
              <a:rPr lang="en-US" sz="1500" b="1" dirty="0" err="1">
                <a:latin typeface="Century Gothic" panose="020B0502020202020204" pitchFamily="34" charset="0"/>
                <a:ea typeface="Arial Unicode MS" panose="020B0604020202020204" pitchFamily="34" charset="-128"/>
                <a:cs typeface="helvetica" panose="020B0604020202020204" pitchFamily="34" charset="0"/>
              </a:rPr>
              <a:t>Kini</a:t>
            </a:r>
            <a:r>
              <a:rPr lang="en-US" sz="1500" b="1" dirty="0">
                <a:latin typeface="Century Gothic" panose="020B0502020202020204" pitchFamily="34" charset="0"/>
                <a:ea typeface="Arial Unicode MS" panose="020B0604020202020204" pitchFamily="34" charset="-128"/>
                <a:cs typeface="helvetica" panose="020B0604020202020204" pitchFamily="34" charset="0"/>
              </a:rPr>
              <a:t> </a:t>
            </a:r>
            <a:r>
              <a:rPr lang="en-US" sz="1500" b="1" dirty="0" err="1">
                <a:latin typeface="Century Gothic" panose="020B0502020202020204" pitchFamily="34" charset="0"/>
                <a:ea typeface="Arial Unicode MS" panose="020B0604020202020204" pitchFamily="34" charset="-128"/>
                <a:cs typeface="helvetica" panose="020B0604020202020204" pitchFamily="34" charset="0"/>
              </a:rPr>
              <a:t>Maklumat</a:t>
            </a:r>
            <a:r>
              <a:rPr lang="en-US" sz="1500" b="1" dirty="0">
                <a:latin typeface="Century Gothic" panose="020B0502020202020204" pitchFamily="34" charset="0"/>
                <a:ea typeface="Arial Unicode MS" panose="020B0604020202020204" pitchFamily="34" charset="-128"/>
                <a:cs typeface="helvetica" panose="020B0604020202020204" pitchFamily="34" charset="0"/>
              </a:rPr>
              <a:t> Bank</a:t>
            </a:r>
          </a:p>
        </p:txBody>
      </p:sp>
      <p:graphicFrame>
        <p:nvGraphicFramePr>
          <p:cNvPr id="4" name="Table 3"/>
          <p:cNvGraphicFramePr>
            <a:graphicFrameLocks noGrp="1"/>
          </p:cNvGraphicFramePr>
          <p:nvPr>
            <p:extLst>
              <p:ext uri="{D42A27DB-BD31-4B8C-83A1-F6EECF244321}">
                <p14:modId xmlns:p14="http://schemas.microsoft.com/office/powerpoint/2010/main" val="3972008896"/>
              </p:ext>
            </p:extLst>
          </p:nvPr>
        </p:nvGraphicFramePr>
        <p:xfrm>
          <a:off x="190296" y="525532"/>
          <a:ext cx="8857627" cy="3785431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69145">
                  <a:extLst>
                    <a:ext uri="{9D8B030D-6E8A-4147-A177-3AD203B41FA5}">
                      <a16:colId xmlns:a16="http://schemas.microsoft.com/office/drawing/2014/main" val="20000"/>
                    </a:ext>
                  </a:extLst>
                </a:gridCol>
                <a:gridCol w="1293140">
                  <a:extLst>
                    <a:ext uri="{9D8B030D-6E8A-4147-A177-3AD203B41FA5}">
                      <a16:colId xmlns:a16="http://schemas.microsoft.com/office/drawing/2014/main" val="20001"/>
                    </a:ext>
                  </a:extLst>
                </a:gridCol>
                <a:gridCol w="2307054">
                  <a:extLst>
                    <a:ext uri="{9D8B030D-6E8A-4147-A177-3AD203B41FA5}">
                      <a16:colId xmlns:a16="http://schemas.microsoft.com/office/drawing/2014/main" val="20002"/>
                    </a:ext>
                  </a:extLst>
                </a:gridCol>
                <a:gridCol w="3748082">
                  <a:extLst>
                    <a:ext uri="{9D8B030D-6E8A-4147-A177-3AD203B41FA5}">
                      <a16:colId xmlns:a16="http://schemas.microsoft.com/office/drawing/2014/main" val="20003"/>
                    </a:ext>
                  </a:extLst>
                </a:gridCol>
                <a:gridCol w="1140206">
                  <a:extLst>
                    <a:ext uri="{9D8B030D-6E8A-4147-A177-3AD203B41FA5}">
                      <a16:colId xmlns:a16="http://schemas.microsoft.com/office/drawing/2014/main" val="20004"/>
                    </a:ext>
                  </a:extLst>
                </a:gridCol>
              </a:tblGrid>
              <a:tr h="434340"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/>
                        <a:t>Bil</a:t>
                      </a:r>
                      <a:endParaRPr lang="en-MY" sz="12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/>
                        <a:t>Aktiviti</a:t>
                      </a:r>
                      <a:endParaRPr lang="en-MY" sz="12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/>
                        <a:t>Carta</a:t>
                      </a:r>
                      <a:r>
                        <a:rPr lang="en-US" sz="1200" dirty="0"/>
                        <a:t> </a:t>
                      </a:r>
                      <a:r>
                        <a:rPr lang="en-US" sz="1200" dirty="0" err="1"/>
                        <a:t>Aliran</a:t>
                      </a:r>
                      <a:endParaRPr lang="en-MY" sz="12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/>
                        <a:t>Tindakan</a:t>
                      </a:r>
                      <a:endParaRPr lang="en-MY" sz="12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200" dirty="0" err="1"/>
                        <a:t>Tanggungjawab</a:t>
                      </a:r>
                      <a:endParaRPr lang="en-MY" sz="12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0"/>
                  </a:ext>
                </a:extLst>
              </a:tr>
              <a:tr h="531287">
                <a:tc>
                  <a:txBody>
                    <a:bodyPr/>
                    <a:lstStyle/>
                    <a:p>
                      <a:r>
                        <a:rPr lang="en-US" sz="1100" dirty="0"/>
                        <a:t>1</a:t>
                      </a:r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 dirty="0"/>
                        <a:t>Carian </a:t>
                      </a:r>
                      <a:r>
                        <a:rPr lang="en-US" sz="1100" dirty="0" err="1"/>
                        <a:t>Kontrak</a:t>
                      </a:r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r>
                        <a:rPr lang="en-US" sz="1100" dirty="0"/>
                        <a:t>Carian </a:t>
                      </a:r>
                      <a:r>
                        <a:rPr lang="en-US" sz="1100" baseline="0" dirty="0" err="1"/>
                        <a:t>dan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pilih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kontrak</a:t>
                      </a:r>
                      <a:r>
                        <a:rPr lang="en-US" sz="1100" baseline="0" dirty="0"/>
                        <a:t> yang </a:t>
                      </a:r>
                      <a:r>
                        <a:rPr lang="en-US" sz="1100" baseline="0" dirty="0" err="1"/>
                        <a:t>berkaitan</a:t>
                      </a:r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MY" sz="1100" dirty="0" err="1"/>
                        <a:t>Pembekal</a:t>
                      </a:r>
                      <a:endParaRPr lang="en-MY" sz="1100" baseline="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1"/>
                  </a:ext>
                </a:extLst>
              </a:tr>
              <a:tr h="890516">
                <a:tc>
                  <a:txBody>
                    <a:bodyPr/>
                    <a:lstStyle/>
                    <a:p>
                      <a:r>
                        <a:rPr lang="en-MY" sz="1100" dirty="0"/>
                        <a:t>2.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100" dirty="0" err="1"/>
                        <a:t>Kemas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kini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Maklumat</a:t>
                      </a:r>
                      <a:r>
                        <a:rPr lang="en-US" sz="1100" baseline="0" dirty="0"/>
                        <a:t> Bank</a:t>
                      </a:r>
                      <a:endParaRPr lang="en-MY" sz="1100" dirty="0"/>
                    </a:p>
                    <a:p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r>
                        <a:rPr lang="en-US" sz="1100" dirty="0" err="1"/>
                        <a:t>Pilih</a:t>
                      </a:r>
                      <a:r>
                        <a:rPr lang="en-US" sz="1100" dirty="0"/>
                        <a:t> no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akaun</a:t>
                      </a:r>
                      <a:r>
                        <a:rPr lang="en-US" sz="1100" baseline="0" dirty="0"/>
                        <a:t> bank yang </a:t>
                      </a:r>
                      <a:r>
                        <a:rPr lang="en-US" sz="1100" baseline="0" dirty="0" err="1"/>
                        <a:t>baru</a:t>
                      </a:r>
                      <a:endParaRPr lang="en-US" sz="1100" baseline="0" dirty="0"/>
                    </a:p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r>
                        <a:rPr lang="en-US" sz="1100" baseline="0" dirty="0" err="1"/>
                        <a:t>Menyerahkan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butiran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kemas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kini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maklumat</a:t>
                      </a:r>
                      <a:r>
                        <a:rPr lang="en-US" sz="1100" baseline="0" dirty="0"/>
                        <a:t> bank </a:t>
                      </a:r>
                      <a:r>
                        <a:rPr lang="en-US" sz="1100" baseline="0" dirty="0" err="1"/>
                        <a:t>kepada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Pentadbir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Kontrak</a:t>
                      </a:r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MY" sz="1100" dirty="0" err="1"/>
                        <a:t>Pembekal</a:t>
                      </a:r>
                      <a:endParaRPr lang="en-MY" sz="1100" baseline="0" dirty="0"/>
                    </a:p>
                    <a:p>
                      <a:pPr algn="ctr"/>
                      <a:endParaRPr lang="en-MY" sz="1100" baseline="0" dirty="0"/>
                    </a:p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MY" sz="11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2"/>
                  </a:ext>
                </a:extLst>
              </a:tr>
              <a:tr h="854868">
                <a:tc>
                  <a:txBody>
                    <a:bodyPr/>
                    <a:lstStyle/>
                    <a:p>
                      <a:r>
                        <a:rPr lang="en-MY" sz="1100" dirty="0"/>
                        <a:t>3.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r>
                        <a:rPr lang="en-US" sz="1100" dirty="0" err="1"/>
                        <a:t>Pengesahan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kemas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kini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maklumat</a:t>
                      </a:r>
                      <a:r>
                        <a:rPr lang="en-US" sz="1100" dirty="0"/>
                        <a:t> bank</a:t>
                      </a:r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r>
                        <a:rPr lang="en-US" sz="1100" dirty="0" err="1"/>
                        <a:t>Mengesahkan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permohonan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kemas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kini</a:t>
                      </a:r>
                      <a:r>
                        <a:rPr lang="en-US" sz="1100" baseline="0" dirty="0"/>
                        <a:t> </a:t>
                      </a:r>
                      <a:r>
                        <a:rPr lang="en-US" sz="1100" baseline="0" dirty="0" err="1"/>
                        <a:t>maklumat</a:t>
                      </a:r>
                      <a:r>
                        <a:rPr lang="en-US" sz="1100" baseline="0" dirty="0"/>
                        <a:t> bank</a:t>
                      </a:r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MY" sz="1100" dirty="0" err="1"/>
                        <a:t>Pentadbir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Kontrak</a:t>
                      </a:r>
                      <a:endParaRPr lang="en-MY" sz="11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3"/>
                  </a:ext>
                </a:extLst>
              </a:tr>
              <a:tr h="868680">
                <a:tc>
                  <a:txBody>
                    <a:bodyPr/>
                    <a:lstStyle/>
                    <a:p>
                      <a:r>
                        <a:rPr lang="en-MY" sz="1100" dirty="0"/>
                        <a:t>4.</a:t>
                      </a:r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MY" sz="1100" dirty="0"/>
                        <a:t>Proses </a:t>
                      </a:r>
                      <a:r>
                        <a:rPr lang="en-MY" sz="1100" dirty="0" err="1"/>
                        <a:t>Pemenuhan</a:t>
                      </a:r>
                      <a:r>
                        <a:rPr lang="en-MY" sz="1100" dirty="0"/>
                        <a:t> – </a:t>
                      </a:r>
                      <a:r>
                        <a:rPr lang="en-MY" sz="1100" i="1" dirty="0"/>
                        <a:t>Fulfilment </a:t>
                      </a:r>
                      <a:r>
                        <a:rPr lang="en-US" sz="1100" dirty="0"/>
                        <a:t>(</a:t>
                      </a:r>
                      <a:r>
                        <a:rPr lang="en-US" sz="1100" dirty="0" err="1"/>
                        <a:t>Bekalan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dan</a:t>
                      </a:r>
                      <a:r>
                        <a:rPr lang="en-US" sz="1100" dirty="0"/>
                        <a:t> </a:t>
                      </a:r>
                      <a:r>
                        <a:rPr lang="en-US" sz="1100" dirty="0" err="1"/>
                        <a:t>Perkhidmatan</a:t>
                      </a:r>
                      <a:r>
                        <a:rPr lang="en-US" sz="1100" dirty="0"/>
                        <a:t>)</a:t>
                      </a:r>
                      <a:r>
                        <a:rPr lang="en-MY" sz="1100" dirty="0"/>
                        <a:t> 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marL="285750" indent="-285750" algn="just">
                        <a:buFont typeface="Arial" pitchFamily="34" charset="0"/>
                        <a:buChar char="•"/>
                      </a:pPr>
                      <a:r>
                        <a:rPr lang="en-MY" sz="1100" dirty="0" err="1"/>
                        <a:t>Menyediakan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Pesanan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Kontrak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berdasarkan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maklumat</a:t>
                      </a:r>
                      <a:r>
                        <a:rPr lang="en-MY" sz="1100" baseline="0" dirty="0"/>
                        <a:t> “</a:t>
                      </a:r>
                      <a:r>
                        <a:rPr lang="en-MY" sz="1100" baseline="0" dirty="0" err="1"/>
                        <a:t>Butiran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Pemenuhan</a:t>
                      </a:r>
                      <a:r>
                        <a:rPr lang="en-MY" sz="1100" baseline="0" dirty="0"/>
                        <a:t>” </a:t>
                      </a:r>
                      <a:r>
                        <a:rPr lang="en-MY" sz="1100" baseline="0" dirty="0" err="1"/>
                        <a:t>terkini</a:t>
                      </a:r>
                      <a:r>
                        <a:rPr lang="en-MY" sz="1100" baseline="0" dirty="0"/>
                        <a:t> yang </a:t>
                      </a:r>
                      <a:r>
                        <a:rPr lang="en-MY" sz="1100" baseline="0" dirty="0" err="1"/>
                        <a:t>disediakan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oleh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Pentadbir</a:t>
                      </a:r>
                      <a:r>
                        <a:rPr lang="en-MY" sz="1100" baseline="0" dirty="0"/>
                        <a:t> </a:t>
                      </a:r>
                      <a:r>
                        <a:rPr lang="en-MY" sz="1100" baseline="0" dirty="0" err="1"/>
                        <a:t>Kontrak</a:t>
                      </a:r>
                      <a:endParaRPr lang="en-MY" sz="1100" dirty="0"/>
                    </a:p>
                  </a:txBody>
                  <a:tcPr marL="68580" marR="68580" marT="34290" marB="34290"/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MY" sz="1100" dirty="0" err="1"/>
                        <a:t>Peminta</a:t>
                      </a:r>
                      <a:endParaRPr lang="en-MY" sz="1100" dirty="0"/>
                    </a:p>
                  </a:txBody>
                  <a:tcPr marL="68580" marR="68580" marT="34290" marB="34290"/>
                </a:tc>
                <a:extLst>
                  <a:ext uri="{0D108BD9-81ED-4DB2-BD59-A6C34878D82A}">
                    <a16:rowId xmlns:a16="http://schemas.microsoft.com/office/drawing/2014/main" val="10004"/>
                  </a:ext>
                </a:extLst>
              </a:tr>
            </a:tbl>
          </a:graphicData>
        </a:graphic>
      </p:graphicFrame>
      <p:cxnSp>
        <p:nvCxnSpPr>
          <p:cNvPr id="19" name="Straight Arrow Connector 18"/>
          <p:cNvCxnSpPr>
            <a:endCxn id="21" idx="0"/>
          </p:cNvCxnSpPr>
          <p:nvPr/>
        </p:nvCxnSpPr>
        <p:spPr>
          <a:xfrm>
            <a:off x="2894141" y="1438935"/>
            <a:ext cx="5159" cy="317615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49" name="Straight Arrow Connector 48"/>
          <p:cNvCxnSpPr>
            <a:stCxn id="21" idx="2"/>
            <a:endCxn id="32" idx="0"/>
          </p:cNvCxnSpPr>
          <p:nvPr/>
        </p:nvCxnSpPr>
        <p:spPr>
          <a:xfrm flipH="1">
            <a:off x="2898270" y="2330569"/>
            <a:ext cx="1030" cy="175358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1" name="Rectangle 20"/>
          <p:cNvSpPr/>
          <p:nvPr/>
        </p:nvSpPr>
        <p:spPr>
          <a:xfrm>
            <a:off x="2117847" y="1756550"/>
            <a:ext cx="1562906" cy="574020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1200" dirty="0" err="1">
                <a:solidFill>
                  <a:prstClr val="white"/>
                </a:solidFill>
              </a:rPr>
              <a:t>Kemas</a:t>
            </a:r>
            <a:r>
              <a:rPr lang="en-US" sz="1200" dirty="0">
                <a:solidFill>
                  <a:prstClr val="white"/>
                </a:solidFill>
              </a:rPr>
              <a:t> </a:t>
            </a:r>
            <a:r>
              <a:rPr lang="en-US" sz="1200" dirty="0" err="1">
                <a:solidFill>
                  <a:prstClr val="white"/>
                </a:solidFill>
              </a:rPr>
              <a:t>kini</a:t>
            </a:r>
            <a:r>
              <a:rPr lang="en-US" sz="1200" dirty="0">
                <a:solidFill>
                  <a:prstClr val="white"/>
                </a:solidFill>
              </a:rPr>
              <a:t> </a:t>
            </a:r>
            <a:r>
              <a:rPr lang="en-US" sz="1200" dirty="0" err="1">
                <a:solidFill>
                  <a:prstClr val="white"/>
                </a:solidFill>
              </a:rPr>
              <a:t>Maklumat</a:t>
            </a:r>
            <a:r>
              <a:rPr lang="en-US" sz="1200" dirty="0">
                <a:solidFill>
                  <a:prstClr val="white"/>
                </a:solidFill>
              </a:rPr>
              <a:t> Bank</a:t>
            </a:r>
            <a:endParaRPr lang="en-MY" sz="1200" dirty="0">
              <a:solidFill>
                <a:prstClr val="white"/>
              </a:solidFill>
            </a:endParaRPr>
          </a:p>
        </p:txBody>
      </p:sp>
      <p:sp>
        <p:nvSpPr>
          <p:cNvPr id="32" name="Rectangle 31"/>
          <p:cNvSpPr/>
          <p:nvPr/>
        </p:nvSpPr>
        <p:spPr>
          <a:xfrm>
            <a:off x="1985566" y="2505927"/>
            <a:ext cx="1825408" cy="559242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1200" dirty="0" err="1">
                <a:solidFill>
                  <a:prstClr val="white"/>
                </a:solidFill>
              </a:rPr>
              <a:t>Pengesahan</a:t>
            </a:r>
            <a:r>
              <a:rPr lang="en-US" sz="1200" dirty="0">
                <a:solidFill>
                  <a:prstClr val="white"/>
                </a:solidFill>
              </a:rPr>
              <a:t> </a:t>
            </a:r>
            <a:r>
              <a:rPr lang="en-US" sz="1200" dirty="0" err="1">
                <a:solidFill>
                  <a:prstClr val="white"/>
                </a:solidFill>
              </a:rPr>
              <a:t>kemas</a:t>
            </a:r>
            <a:r>
              <a:rPr lang="en-US" sz="1200" dirty="0">
                <a:solidFill>
                  <a:prstClr val="white"/>
                </a:solidFill>
              </a:rPr>
              <a:t> </a:t>
            </a:r>
            <a:r>
              <a:rPr lang="en-US" sz="1200" dirty="0" err="1">
                <a:solidFill>
                  <a:prstClr val="white"/>
                </a:solidFill>
              </a:rPr>
              <a:t>kini</a:t>
            </a:r>
            <a:r>
              <a:rPr lang="en-US" sz="1200" dirty="0">
                <a:solidFill>
                  <a:prstClr val="white"/>
                </a:solidFill>
              </a:rPr>
              <a:t> </a:t>
            </a:r>
            <a:r>
              <a:rPr lang="en-US" sz="1200" dirty="0" err="1">
                <a:solidFill>
                  <a:prstClr val="white"/>
                </a:solidFill>
              </a:rPr>
              <a:t>maklumat</a:t>
            </a:r>
            <a:r>
              <a:rPr lang="en-US" sz="1200" dirty="0">
                <a:solidFill>
                  <a:prstClr val="white"/>
                </a:solidFill>
              </a:rPr>
              <a:t> bank</a:t>
            </a:r>
            <a:endParaRPr lang="en-MY" sz="1200" dirty="0">
              <a:solidFill>
                <a:prstClr val="white"/>
              </a:solidFill>
            </a:endParaRPr>
          </a:p>
        </p:txBody>
      </p:sp>
      <p:sp>
        <p:nvSpPr>
          <p:cNvPr id="66" name="Pentagon 65"/>
          <p:cNvSpPr/>
          <p:nvPr/>
        </p:nvSpPr>
        <p:spPr>
          <a:xfrm rot="5400000">
            <a:off x="2708289" y="3053208"/>
            <a:ext cx="406877" cy="1038896"/>
          </a:xfrm>
          <a:prstGeom prst="homePlate">
            <a:avLst/>
          </a:prstGeom>
          <a:solidFill>
            <a:schemeClr val="accent1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endParaRPr lang="en-US" sz="1100" dirty="0">
              <a:latin typeface="Century Gothic" panose="020B0502020202020204" pitchFamily="34" charset="0"/>
            </a:endParaRPr>
          </a:p>
        </p:txBody>
      </p:sp>
      <p:sp>
        <p:nvSpPr>
          <p:cNvPr id="67" name="TextBox 66"/>
          <p:cNvSpPr txBox="1"/>
          <p:nvPr/>
        </p:nvSpPr>
        <p:spPr>
          <a:xfrm>
            <a:off x="2401483" y="3409941"/>
            <a:ext cx="958745" cy="238527"/>
          </a:xfrm>
          <a:prstGeom prst="rect">
            <a:avLst/>
          </a:prstGeom>
          <a:noFill/>
        </p:spPr>
        <p:txBody>
          <a:bodyPr wrap="square" lIns="68580" tIns="34290" rIns="68580" bIns="34290" rtlCol="0">
            <a:spAutoFit/>
          </a:bodyPr>
          <a:lstStyle/>
          <a:p>
            <a:r>
              <a:rPr lang="en-US" sz="1100" dirty="0" err="1">
                <a:solidFill>
                  <a:schemeClr val="bg1"/>
                </a:solidFill>
              </a:rPr>
              <a:t>Pemenuhan</a:t>
            </a:r>
            <a:endParaRPr lang="en-US" sz="1100" dirty="0">
              <a:solidFill>
                <a:schemeClr val="bg1"/>
              </a:solidFill>
            </a:endParaRPr>
          </a:p>
        </p:txBody>
      </p:sp>
      <p:cxnSp>
        <p:nvCxnSpPr>
          <p:cNvPr id="71" name="Straight Arrow Connector 70"/>
          <p:cNvCxnSpPr>
            <a:endCxn id="66" idx="1"/>
          </p:cNvCxnSpPr>
          <p:nvPr/>
        </p:nvCxnSpPr>
        <p:spPr>
          <a:xfrm>
            <a:off x="2896720" y="3065169"/>
            <a:ext cx="15007" cy="304048"/>
          </a:xfrm>
          <a:prstGeom prst="straightConnector1">
            <a:avLst/>
          </a:prstGeom>
          <a:ln w="28575"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22" name="Rectangle 21"/>
          <p:cNvSpPr/>
          <p:nvPr/>
        </p:nvSpPr>
        <p:spPr>
          <a:xfrm>
            <a:off x="1981437" y="1055050"/>
            <a:ext cx="1825408" cy="383885"/>
          </a:xfrm>
          <a:prstGeom prst="rect">
            <a:avLst/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68580" tIns="34290" rIns="68580" bIns="34290" rtlCol="0" anchor="ctr"/>
          <a:lstStyle/>
          <a:p>
            <a:pPr algn="ctr"/>
            <a:r>
              <a:rPr lang="en-US" sz="1200" dirty="0">
                <a:solidFill>
                  <a:prstClr val="white"/>
                </a:solidFill>
              </a:rPr>
              <a:t>Carian </a:t>
            </a:r>
            <a:r>
              <a:rPr lang="en-US" sz="1200" dirty="0" err="1">
                <a:solidFill>
                  <a:prstClr val="white"/>
                </a:solidFill>
              </a:rPr>
              <a:t>kontrak</a:t>
            </a:r>
            <a:endParaRPr lang="en-MY" sz="1200" dirty="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6282893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1250">
        <p15:prstTrans prst="pageCurlDouble"/>
      </p:transition>
    </mc:Choice>
    <mc:Fallback xmlns="">
      <p:transition spd="slow">
        <p:fade/>
      </p:transition>
    </mc:Fallback>
  </mc:AlternateContent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93</a:t>
            </a:fld>
            <a:endParaRPr lang="en"/>
          </a:p>
        </p:txBody>
      </p:sp>
      <p:sp>
        <p:nvSpPr>
          <p:cNvPr id="3" name="Rectangle 2"/>
          <p:cNvSpPr/>
          <p:nvPr/>
        </p:nvSpPr>
        <p:spPr>
          <a:xfrm>
            <a:off x="1447137" y="133350"/>
            <a:ext cx="7467600" cy="609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chemeClr val="tx1"/>
                </a:solidFill>
                <a:ea typeface="Roboto Condensed" panose="020B0604020202020204" charset="0"/>
              </a:rPr>
              <a:t>Permohonan</a:t>
            </a:r>
            <a:r>
              <a:rPr lang="en-US" sz="24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a typeface="Roboto Condensed" panose="020B0604020202020204" charset="0"/>
              </a:rPr>
              <a:t>Perubahan</a:t>
            </a:r>
            <a:r>
              <a:rPr lang="en-US" sz="2400" dirty="0">
                <a:solidFill>
                  <a:schemeClr val="tx1"/>
                </a:solidFill>
                <a:ea typeface="Roboto Condensed" panose="020B0604020202020204" charset="0"/>
              </a:rPr>
              <a:t> </a:t>
            </a:r>
            <a:r>
              <a:rPr lang="en-US" sz="2400" dirty="0" err="1">
                <a:solidFill>
                  <a:schemeClr val="tx1"/>
                </a:solidFill>
                <a:ea typeface="Roboto Condensed" panose="020B0604020202020204" charset="0"/>
              </a:rPr>
              <a:t>Akaun</a:t>
            </a:r>
            <a:r>
              <a:rPr lang="en-US" sz="2400" dirty="0">
                <a:solidFill>
                  <a:schemeClr val="tx1"/>
                </a:solidFill>
                <a:ea typeface="Roboto Condensed" panose="020B0604020202020204" charset="0"/>
              </a:rPr>
              <a:t> Bank</a:t>
            </a:r>
            <a:endParaRPr lang="en-US" sz="1800" b="1" dirty="0">
              <a:solidFill>
                <a:schemeClr val="tx1"/>
              </a:solidFill>
              <a:ea typeface="Roboto Condensed" panose="020B0604020202020204" charset="0"/>
            </a:endParaRPr>
          </a:p>
        </p:txBody>
      </p:sp>
      <p:pic>
        <p:nvPicPr>
          <p:cNvPr id="5" name="Picture 4"/>
          <p:cNvPicPr/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1670" b="42470"/>
          <a:stretch/>
        </p:blipFill>
        <p:spPr bwMode="auto">
          <a:xfrm>
            <a:off x="1066800" y="2114550"/>
            <a:ext cx="5939790" cy="2711450"/>
          </a:xfrm>
          <a:prstGeom prst="rect">
            <a:avLst/>
          </a:prstGeom>
          <a:noFill/>
          <a:ln>
            <a:noFill/>
          </a:ln>
          <a:extLst>
            <a:ext uri="{53640926-AAD7-44D8-BBD7-CCE9431645EC}">
              <a14:shadowObscured xmlns:a14="http://schemas.microsoft.com/office/drawing/2010/main"/>
            </a:ext>
          </a:extLst>
        </p:spPr>
      </p:pic>
      <p:sp>
        <p:nvSpPr>
          <p:cNvPr id="6" name="TextBox 5"/>
          <p:cNvSpPr txBox="1"/>
          <p:nvPr/>
        </p:nvSpPr>
        <p:spPr>
          <a:xfrm>
            <a:off x="767715" y="779443"/>
            <a:ext cx="7467600" cy="138499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Selepas</a:t>
            </a:r>
            <a:r>
              <a:rPr lang="en-US" dirty="0"/>
              <a:t> </a:t>
            </a:r>
            <a:r>
              <a:rPr lang="en-US" dirty="0" err="1"/>
              <a:t>pembekal</a:t>
            </a:r>
            <a:r>
              <a:rPr lang="en-US" dirty="0"/>
              <a:t> </a:t>
            </a:r>
            <a:r>
              <a:rPr lang="en-US" dirty="0" err="1"/>
              <a:t>menyerahkan</a:t>
            </a:r>
            <a:r>
              <a:rPr lang="en-US" dirty="0"/>
              <a:t> </a:t>
            </a:r>
            <a:r>
              <a:rPr lang="en-US" dirty="0" err="1"/>
              <a:t>permohonan</a:t>
            </a:r>
            <a:r>
              <a:rPr lang="en-US" dirty="0"/>
              <a:t> </a:t>
            </a:r>
            <a:r>
              <a:rPr lang="en-US" dirty="0" err="1"/>
              <a:t>perubahan</a:t>
            </a:r>
            <a:r>
              <a:rPr lang="en-US" dirty="0"/>
              <a:t> </a:t>
            </a:r>
            <a:r>
              <a:rPr lang="en-US" dirty="0" err="1"/>
              <a:t>akaun</a:t>
            </a:r>
            <a:r>
              <a:rPr lang="en-US" dirty="0"/>
              <a:t> bank, </a:t>
            </a:r>
            <a:r>
              <a:rPr lang="en-US" dirty="0" err="1"/>
              <a:t>Pentadbir</a:t>
            </a:r>
            <a:r>
              <a:rPr lang="en-US" dirty="0"/>
              <a:t> </a:t>
            </a:r>
            <a:r>
              <a:rPr lang="en-US" dirty="0" err="1"/>
              <a:t>Kontrak</a:t>
            </a:r>
            <a:r>
              <a:rPr lang="en-US" dirty="0"/>
              <a:t> </a:t>
            </a:r>
            <a:r>
              <a:rPr lang="en-US" dirty="0" err="1"/>
              <a:t>perlu</a:t>
            </a:r>
            <a:r>
              <a:rPr lang="en-US" dirty="0"/>
              <a:t> </a:t>
            </a:r>
            <a:r>
              <a:rPr lang="en-US" dirty="0" err="1"/>
              <a:t>mengesahkan</a:t>
            </a:r>
            <a:r>
              <a:rPr lang="en-US" dirty="0"/>
              <a:t> </a:t>
            </a:r>
            <a:r>
              <a:rPr lang="en-US" dirty="0" err="1"/>
              <a:t>permohonan</a:t>
            </a:r>
            <a:r>
              <a:rPr lang="en-US" dirty="0"/>
              <a:t> </a:t>
            </a:r>
            <a:r>
              <a:rPr lang="en-US" dirty="0" err="1"/>
              <a:t>tersebut</a:t>
            </a:r>
            <a:r>
              <a:rPr lang="en-US" dirty="0"/>
              <a:t>.</a:t>
            </a:r>
          </a:p>
          <a:p>
            <a:r>
              <a:rPr lang="en-MY" b="1" u="sng" dirty="0" err="1"/>
              <a:t>Langkah</a:t>
            </a:r>
            <a:r>
              <a:rPr lang="en-MY" b="1" u="sng" dirty="0"/>
              <a:t>:</a:t>
            </a:r>
            <a:endParaRPr lang="en-US" dirty="0"/>
          </a:p>
          <a:p>
            <a:pPr marL="342900" lvl="0" indent="-342900">
              <a:buFont typeface="+mj-lt"/>
              <a:buAutoNum type="arabicPeriod"/>
            </a:pPr>
            <a:r>
              <a:rPr lang="en-MY" dirty="0" err="1"/>
              <a:t>Pilih</a:t>
            </a:r>
            <a:r>
              <a:rPr lang="en-MY" dirty="0"/>
              <a:t> menu </a:t>
            </a:r>
            <a:r>
              <a:rPr lang="en-MY" b="1" dirty="0" err="1"/>
              <a:t>Senarai</a:t>
            </a:r>
            <a:r>
              <a:rPr lang="en-MY" b="1" dirty="0"/>
              <a:t> </a:t>
            </a:r>
            <a:r>
              <a:rPr lang="en-MY" b="1" dirty="0" err="1"/>
              <a:t>Tugasan</a:t>
            </a:r>
            <a:r>
              <a:rPr lang="en-MY" b="1" dirty="0"/>
              <a:t> </a:t>
            </a:r>
            <a:r>
              <a:rPr lang="en-MY" dirty="0">
                <a:sym typeface="Wingdings" panose="05000000000000000000" pitchFamily="2" charset="2"/>
              </a:rPr>
              <a:t></a:t>
            </a:r>
            <a:r>
              <a:rPr lang="en-MY" b="1" dirty="0">
                <a:sym typeface="Wingdings" panose="05000000000000000000" pitchFamily="2" charset="2"/>
              </a:rPr>
              <a:t> </a:t>
            </a:r>
            <a:r>
              <a:rPr lang="en-MY" dirty="0" err="1">
                <a:sym typeface="Wingdings" panose="05000000000000000000" pitchFamily="2" charset="2"/>
              </a:rPr>
              <a:t>klik</a:t>
            </a:r>
            <a:r>
              <a:rPr lang="en-MY" dirty="0">
                <a:sym typeface="Wingdings" panose="05000000000000000000" pitchFamily="2" charset="2"/>
              </a:rPr>
              <a:t> </a:t>
            </a:r>
            <a:r>
              <a:rPr lang="en-MY" dirty="0" err="1">
                <a:sym typeface="Wingdings" panose="05000000000000000000" pitchFamily="2" charset="2"/>
              </a:rPr>
              <a:t>perihal</a:t>
            </a:r>
            <a:r>
              <a:rPr lang="en-MY" dirty="0">
                <a:sym typeface="Wingdings" panose="05000000000000000000" pitchFamily="2" charset="2"/>
              </a:rPr>
              <a:t> yang </a:t>
            </a:r>
            <a:r>
              <a:rPr lang="en-MY" dirty="0" err="1">
                <a:sym typeface="Wingdings" panose="05000000000000000000" pitchFamily="2" charset="2"/>
              </a:rPr>
              <a:t>berstatus</a:t>
            </a:r>
            <a:r>
              <a:rPr lang="en-MY" dirty="0">
                <a:sym typeface="Wingdings" panose="05000000000000000000" pitchFamily="2" charset="2"/>
              </a:rPr>
              <a:t> </a:t>
            </a:r>
            <a:r>
              <a:rPr lang="en-MY" b="1" dirty="0">
                <a:sym typeface="Wingdings" panose="05000000000000000000" pitchFamily="2" charset="2"/>
              </a:rPr>
              <a:t>“</a:t>
            </a:r>
            <a:r>
              <a:rPr lang="en-MY" b="1" dirty="0" err="1">
                <a:sym typeface="Wingdings" panose="05000000000000000000" pitchFamily="2" charset="2"/>
              </a:rPr>
              <a:t>Menunggu</a:t>
            </a:r>
            <a:r>
              <a:rPr lang="en-MY" b="1" dirty="0">
                <a:sym typeface="Wingdings" panose="05000000000000000000" pitchFamily="2" charset="2"/>
              </a:rPr>
              <a:t> </a:t>
            </a:r>
            <a:r>
              <a:rPr lang="en-MY" b="1" dirty="0" err="1">
                <a:sym typeface="Wingdings" panose="05000000000000000000" pitchFamily="2" charset="2"/>
              </a:rPr>
              <a:t>Pengesahan</a:t>
            </a:r>
            <a:r>
              <a:rPr lang="en-MY" b="1" dirty="0">
                <a:sym typeface="Wingdings" panose="05000000000000000000" pitchFamily="2" charset="2"/>
              </a:rPr>
              <a:t> </a:t>
            </a:r>
            <a:r>
              <a:rPr lang="en-MY" b="1" dirty="0" err="1">
                <a:sym typeface="Wingdings" panose="05000000000000000000" pitchFamily="2" charset="2"/>
              </a:rPr>
              <a:t>Kemaskini</a:t>
            </a:r>
            <a:r>
              <a:rPr lang="en-MY" b="1" dirty="0">
                <a:sym typeface="Wingdings" panose="05000000000000000000" pitchFamily="2" charset="2"/>
              </a:rPr>
              <a:t> </a:t>
            </a:r>
            <a:r>
              <a:rPr lang="en-MY" b="1" dirty="0" err="1">
                <a:sym typeface="Wingdings" panose="05000000000000000000" pitchFamily="2" charset="2"/>
              </a:rPr>
              <a:t>Maklumat</a:t>
            </a:r>
            <a:r>
              <a:rPr lang="en-MY" b="1" dirty="0">
                <a:sym typeface="Wingdings" panose="05000000000000000000" pitchFamily="2" charset="2"/>
              </a:rPr>
              <a:t> Bank”</a:t>
            </a:r>
            <a:r>
              <a:rPr lang="en-MY" b="1" dirty="0"/>
              <a:t>.</a:t>
            </a:r>
          </a:p>
          <a:p>
            <a:pPr lvl="0"/>
            <a:endParaRPr lang="en-US" b="1" dirty="0"/>
          </a:p>
        </p:txBody>
      </p:sp>
      <p:sp>
        <p:nvSpPr>
          <p:cNvPr id="8" name="Rectangle 7"/>
          <p:cNvSpPr/>
          <p:nvPr/>
        </p:nvSpPr>
        <p:spPr>
          <a:xfrm>
            <a:off x="1162050" y="2114550"/>
            <a:ext cx="5715000" cy="2796876"/>
          </a:xfrm>
          <a:prstGeom prst="rect">
            <a:avLst/>
          </a:prstGeom>
          <a:noFill/>
          <a:ln>
            <a:solidFill>
              <a:schemeClr val="accent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4" name="Rectangular Callout 3"/>
          <p:cNvSpPr/>
          <p:nvPr/>
        </p:nvSpPr>
        <p:spPr>
          <a:xfrm>
            <a:off x="6394450" y="3028950"/>
            <a:ext cx="1752600" cy="1219200"/>
          </a:xfrm>
          <a:prstGeom prst="wedgeRectCallout">
            <a:avLst>
              <a:gd name="adj1" fmla="val -87761"/>
              <a:gd name="adj2" fmla="val 39583"/>
            </a:avLst>
          </a:prstGeom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1200" dirty="0" err="1"/>
              <a:t>Pentadbir</a:t>
            </a:r>
            <a:r>
              <a:rPr lang="en-US" sz="1200" dirty="0"/>
              <a:t> </a:t>
            </a:r>
            <a:r>
              <a:rPr lang="en-US" sz="1200" dirty="0" err="1"/>
              <a:t>Kontrak</a:t>
            </a:r>
            <a:r>
              <a:rPr lang="en-US" sz="1200" dirty="0"/>
              <a:t> </a:t>
            </a:r>
            <a:r>
              <a:rPr lang="en-US" sz="1200" dirty="0" err="1"/>
              <a:t>akan</a:t>
            </a:r>
            <a:r>
              <a:rPr lang="en-US" sz="1200" dirty="0"/>
              <a:t> </a:t>
            </a:r>
            <a:r>
              <a:rPr lang="en-US" sz="1200" dirty="0" err="1"/>
              <a:t>menyemak</a:t>
            </a:r>
            <a:r>
              <a:rPr lang="en-US" sz="1200" dirty="0"/>
              <a:t> </a:t>
            </a:r>
            <a:r>
              <a:rPr lang="en-US" sz="1200" dirty="0" err="1"/>
              <a:t>butiran</a:t>
            </a:r>
            <a:r>
              <a:rPr lang="en-US" sz="1200" dirty="0"/>
              <a:t> bank yang </a:t>
            </a:r>
            <a:r>
              <a:rPr lang="en-US" sz="1200" dirty="0" err="1"/>
              <a:t>berlaku</a:t>
            </a:r>
            <a:r>
              <a:rPr lang="en-US" sz="1200" dirty="0"/>
              <a:t> </a:t>
            </a:r>
            <a:r>
              <a:rPr lang="en-US" sz="1200" dirty="0" err="1"/>
              <a:t>perubahan</a:t>
            </a:r>
            <a:r>
              <a:rPr lang="en-US" sz="1200" dirty="0"/>
              <a:t> </a:t>
            </a:r>
            <a:r>
              <a:rPr lang="en-US" sz="1200" dirty="0" err="1"/>
              <a:t>dan</a:t>
            </a:r>
            <a:r>
              <a:rPr lang="en-US" sz="1200" dirty="0"/>
              <a:t> </a:t>
            </a:r>
            <a:r>
              <a:rPr lang="en-US" sz="1200" dirty="0" err="1"/>
              <a:t>mengesahkan</a:t>
            </a:r>
            <a:r>
              <a:rPr lang="en-US" sz="1200" dirty="0"/>
              <a:t> </a:t>
            </a:r>
            <a:r>
              <a:rPr lang="en-US" sz="1200" dirty="0" err="1"/>
              <a:t>perubahan</a:t>
            </a:r>
            <a:r>
              <a:rPr lang="en-US" sz="1200" dirty="0"/>
              <a:t> </a:t>
            </a:r>
            <a:r>
              <a:rPr lang="en-US" sz="1200" dirty="0" err="1"/>
              <a:t>tersebut</a:t>
            </a:r>
            <a:endParaRPr lang="en-US" sz="1200" dirty="0"/>
          </a:p>
        </p:txBody>
      </p:sp>
    </p:spTree>
    <p:extLst>
      <p:ext uri="{BB962C8B-B14F-4D97-AF65-F5344CB8AC3E}">
        <p14:creationId xmlns:p14="http://schemas.microsoft.com/office/powerpoint/2010/main" val="165754274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animBg="1"/>
    </p:bld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Shape 22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21" name="Shape 221"/>
          <p:cNvSpPr txBox="1">
            <a:spLocks noGrp="1"/>
          </p:cNvSpPr>
          <p:nvPr>
            <p:ph type="ctrTitle"/>
          </p:nvPr>
        </p:nvSpPr>
        <p:spPr>
          <a:xfrm>
            <a:off x="-457200" y="3181350"/>
            <a:ext cx="3657600" cy="1447800"/>
          </a:xfrm>
          <a:prstGeom prst="rect">
            <a:avLst/>
          </a:prstGeom>
        </p:spPr>
        <p:txBody>
          <a:bodyPr wrap="square" lIns="91425" tIns="91425" rIns="91425" bIns="91425" anchor="b" anchorCtr="0">
            <a:noAutofit/>
          </a:bodyPr>
          <a:lstStyle/>
          <a:p>
            <a:pPr marL="0" lvl="0" indent="0" algn="ctr" rtl="0">
              <a:spcBef>
                <a:spcPts val="0"/>
              </a:spcBef>
              <a:spcAft>
                <a:spcPts val="0"/>
              </a:spcAft>
              <a:buNone/>
            </a:pPr>
            <a:r>
              <a:rPr lang="en" sz="3200" dirty="0">
                <a:latin typeface="+mn-lt"/>
              </a:rPr>
              <a:t>6. Laporan</a:t>
            </a:r>
            <a:br>
              <a:rPr lang="en" sz="3200" dirty="0">
                <a:latin typeface="+mn-lt"/>
              </a:rPr>
            </a:br>
            <a:endParaRPr sz="3200" dirty="0">
              <a:latin typeface="+mn-lt"/>
            </a:endParaRPr>
          </a:p>
        </p:txBody>
      </p:sp>
      <p:sp>
        <p:nvSpPr>
          <p:cNvPr id="223" name="Shape 223"/>
          <p:cNvSpPr txBox="1">
            <a:spLocks noGrp="1"/>
          </p:cNvSpPr>
          <p:nvPr>
            <p:ph type="sldNum" idx="12"/>
          </p:nvPr>
        </p:nvSpPr>
        <p:spPr>
          <a:xfrm>
            <a:off x="7618000" y="4636500"/>
            <a:ext cx="1487400" cy="315600"/>
          </a:xfrm>
          <a:prstGeom prst="rect">
            <a:avLst/>
          </a:prstGeom>
        </p:spPr>
        <p:txBody>
          <a:bodyPr wrap="square" lIns="91425" tIns="91425" rIns="91425" bIns="91425" anchor="ctr" anchorCtr="0">
            <a:noAutofit/>
          </a:bodyPr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/>
              <a:t>94</a:t>
            </a:fld>
            <a:endParaRPr/>
          </a:p>
        </p:txBody>
      </p:sp>
    </p:spTree>
    <p:extLst>
      <p:ext uri="{BB962C8B-B14F-4D97-AF65-F5344CB8AC3E}">
        <p14:creationId xmlns:p14="http://schemas.microsoft.com/office/powerpoint/2010/main" val="3110875549"/>
      </p:ext>
    </p:extLst>
  </p:cSld>
  <p:clrMapOvr>
    <a:masterClrMapping/>
  </p:clrMapOvr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Number Placeholder 1"/>
          <p:cNvSpPr>
            <a:spLocks noGrp="1"/>
          </p:cNvSpPr>
          <p:nvPr>
            <p:ph type="sldNum" idx="12"/>
          </p:nvPr>
        </p:nvSpPr>
        <p:spPr/>
        <p:txBody>
          <a:bodyPr/>
          <a:lstStyle/>
          <a:p>
            <a:pPr marL="0" lvl="0" indent="0">
              <a:spcBef>
                <a:spcPts val="0"/>
              </a:spcBef>
              <a:spcAft>
                <a:spcPts val="0"/>
              </a:spcAft>
              <a:buNone/>
            </a:pPr>
            <a:fld id="{00000000-1234-1234-1234-123412341234}" type="slidenum">
              <a:rPr lang="en" smtClean="0"/>
              <a:t>95</a:t>
            </a:fld>
            <a:endParaRPr lang="en"/>
          </a:p>
        </p:txBody>
      </p:sp>
      <p:sp>
        <p:nvSpPr>
          <p:cNvPr id="3" name="Rectangle 2"/>
          <p:cNvSpPr/>
          <p:nvPr/>
        </p:nvSpPr>
        <p:spPr>
          <a:xfrm>
            <a:off x="2172030" y="38459"/>
            <a:ext cx="4495137" cy="609600"/>
          </a:xfrm>
          <a:prstGeom prst="rect">
            <a:avLst/>
          </a:prstGeom>
          <a:noFill/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sz="2400" dirty="0" err="1">
                <a:solidFill>
                  <a:schemeClr val="tx1"/>
                </a:solidFill>
                <a:ea typeface="Roboto Condensed" panose="020B0604020202020204" charset="0"/>
              </a:rPr>
              <a:t>Laporan</a:t>
            </a:r>
            <a:endParaRPr lang="en-US" sz="1800" b="1" dirty="0">
              <a:solidFill>
                <a:schemeClr val="tx1"/>
              </a:solidFill>
              <a:ea typeface="Roboto Condensed" panose="020B0604020202020204" charset="0"/>
            </a:endParaRPr>
          </a:p>
        </p:txBody>
      </p:sp>
      <p:graphicFrame>
        <p:nvGraphicFramePr>
          <p:cNvPr id="10" name="Diagram 9"/>
          <p:cNvGraphicFramePr/>
          <p:nvPr>
            <p:extLst>
              <p:ext uri="{D42A27DB-BD31-4B8C-83A1-F6EECF244321}">
                <p14:modId xmlns:p14="http://schemas.microsoft.com/office/powerpoint/2010/main" val="3129043297"/>
              </p:ext>
            </p:extLst>
          </p:nvPr>
        </p:nvGraphicFramePr>
        <p:xfrm>
          <a:off x="1460077" y="1428750"/>
          <a:ext cx="6096000" cy="3454400"/>
        </p:xfrm>
        <a:graphic>
          <a:graphicData uri="http://schemas.openxmlformats.org/drawingml/2006/diagram">
            <dgm:relIds xmlns:dgm="http://schemas.openxmlformats.org/drawingml/2006/diagram" xmlns:r="http://schemas.openxmlformats.org/officeDocument/2006/relationships" r:dm="rId2" r:lo="rId3" r:qs="rId4" r:cs="rId5"/>
          </a:graphicData>
        </a:graphic>
      </p:graphicFrame>
      <p:sp>
        <p:nvSpPr>
          <p:cNvPr id="11" name="TextBox 10"/>
          <p:cNvSpPr txBox="1"/>
          <p:nvPr/>
        </p:nvSpPr>
        <p:spPr>
          <a:xfrm>
            <a:off x="767715" y="779443"/>
            <a:ext cx="7467600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dirty="0" err="1"/>
              <a:t>Senarai</a:t>
            </a:r>
            <a:r>
              <a:rPr lang="en-US" dirty="0"/>
              <a:t> </a:t>
            </a:r>
            <a:r>
              <a:rPr lang="en-US" dirty="0" err="1"/>
              <a:t>Laporan</a:t>
            </a:r>
            <a:r>
              <a:rPr lang="en-US" dirty="0"/>
              <a:t> yang </a:t>
            </a:r>
            <a:r>
              <a:rPr lang="en-US" dirty="0" err="1"/>
              <a:t>boleh</a:t>
            </a:r>
            <a:r>
              <a:rPr lang="en-US" dirty="0"/>
              <a:t> </a:t>
            </a:r>
            <a:r>
              <a:rPr lang="en-US" dirty="0" err="1"/>
              <a:t>dijana</a:t>
            </a:r>
            <a:r>
              <a:rPr lang="en-US" dirty="0"/>
              <a:t> </a:t>
            </a:r>
            <a:r>
              <a:rPr lang="en-US" dirty="0" err="1"/>
              <a:t>oleh</a:t>
            </a:r>
            <a:r>
              <a:rPr lang="en-US" dirty="0"/>
              <a:t> </a:t>
            </a:r>
            <a:r>
              <a:rPr lang="en-US" dirty="0" err="1"/>
              <a:t>Pentadbir</a:t>
            </a:r>
            <a:r>
              <a:rPr lang="en-US" dirty="0"/>
              <a:t> </a:t>
            </a:r>
            <a:r>
              <a:rPr lang="en-US" dirty="0" err="1"/>
              <a:t>Kontrak</a:t>
            </a:r>
            <a:r>
              <a:rPr lang="en-US" dirty="0"/>
              <a:t>, </a:t>
            </a:r>
            <a:r>
              <a:rPr lang="en-US" dirty="0" err="1"/>
              <a:t>Pelulus</a:t>
            </a:r>
            <a:r>
              <a:rPr lang="en-US" dirty="0"/>
              <a:t> </a:t>
            </a:r>
            <a:r>
              <a:rPr lang="en-US" dirty="0" err="1"/>
              <a:t>Kontrak</a:t>
            </a:r>
            <a:r>
              <a:rPr lang="en-US" dirty="0"/>
              <a:t> </a:t>
            </a:r>
            <a:r>
              <a:rPr lang="en-US" dirty="0" err="1"/>
              <a:t>dan</a:t>
            </a:r>
            <a:r>
              <a:rPr lang="en-US" dirty="0"/>
              <a:t> </a:t>
            </a:r>
            <a:r>
              <a:rPr lang="en-US" dirty="0" err="1"/>
              <a:t>Pembekal</a:t>
            </a:r>
            <a:r>
              <a:rPr lang="en-US" dirty="0"/>
              <a:t> </a:t>
            </a:r>
            <a:r>
              <a:rPr lang="en-US" dirty="0" err="1"/>
              <a:t>melalui</a:t>
            </a:r>
            <a:r>
              <a:rPr lang="en-US" dirty="0"/>
              <a:t> menu </a:t>
            </a:r>
            <a:r>
              <a:rPr lang="en-US" b="1" dirty="0" err="1"/>
              <a:t>Laporan</a:t>
            </a:r>
            <a:r>
              <a:rPr lang="en-US" dirty="0"/>
              <a:t> </a:t>
            </a:r>
            <a:r>
              <a:rPr lang="en-MY" dirty="0">
                <a:sym typeface="Wingdings" panose="05000000000000000000" pitchFamily="2" charset="2"/>
              </a:rPr>
              <a:t></a:t>
            </a:r>
            <a:r>
              <a:rPr lang="en-US" dirty="0"/>
              <a:t> </a:t>
            </a:r>
            <a:r>
              <a:rPr lang="en-US" b="1" dirty="0" err="1"/>
              <a:t>Laporan</a:t>
            </a:r>
            <a:r>
              <a:rPr lang="en-US" b="1" dirty="0"/>
              <a:t> </a:t>
            </a:r>
            <a:r>
              <a:rPr lang="en-US" b="1" dirty="0" err="1"/>
              <a:t>Kontrak</a:t>
            </a:r>
            <a:endParaRPr lang="en-US" b="1" dirty="0"/>
          </a:p>
        </p:txBody>
      </p:sp>
    </p:spTree>
    <p:extLst>
      <p:ext uri="{BB962C8B-B14F-4D97-AF65-F5344CB8AC3E}">
        <p14:creationId xmlns:p14="http://schemas.microsoft.com/office/powerpoint/2010/main" val="596326649"/>
      </p:ext>
    </p:extLst>
  </p:cSld>
  <p:clrMapOvr>
    <a:masterClrMapping/>
  </p:clrMapOvr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9938" name="Picture 2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62000" y="1276350"/>
            <a:ext cx="6216650" cy="356592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4" name="Rectangle 2"/>
          <p:cNvSpPr>
            <a:spLocks noGrp="1" noChangeArrowheads="1"/>
          </p:cNvSpPr>
          <p:nvPr>
            <p:ph type="title"/>
          </p:nvPr>
        </p:nvSpPr>
        <p:spPr>
          <a:xfrm>
            <a:off x="228600" y="438150"/>
            <a:ext cx="8229600" cy="479822"/>
          </a:xfrm>
        </p:spPr>
        <p:txBody>
          <a:bodyPr>
            <a:normAutofit fontScale="90000"/>
          </a:bodyPr>
          <a:lstStyle/>
          <a:p>
            <a:pPr eaLnBrk="1" hangingPunct="1">
              <a:defRPr/>
            </a:pPr>
            <a:r>
              <a:rPr lang="en-US" sz="4000" dirty="0" err="1">
                <a:latin typeface="+mn-lt"/>
                <a:ea typeface="Roboto Condensed" panose="020B0604020202020204" charset="0"/>
              </a:rPr>
              <a:t>Soal</a:t>
            </a:r>
            <a:r>
              <a:rPr lang="en-US" sz="4000" dirty="0">
                <a:latin typeface="+mn-lt"/>
                <a:ea typeface="Roboto Condensed" panose="020B0604020202020204" charset="0"/>
              </a:rPr>
              <a:t> </a:t>
            </a:r>
            <a:r>
              <a:rPr lang="en-US" sz="4000" dirty="0" err="1">
                <a:latin typeface="+mn-lt"/>
                <a:ea typeface="Roboto Condensed" panose="020B0604020202020204" charset="0"/>
              </a:rPr>
              <a:t>Jawab</a:t>
            </a:r>
            <a:endParaRPr lang="en-US" sz="4000" dirty="0">
              <a:latin typeface="+mn-lt"/>
              <a:ea typeface="Roboto Condensed" panose="020B0604020202020204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925573050"/>
      </p:ext>
    </p:extLst>
  </p:cSld>
  <p:clrMapOvr>
    <a:masterClrMapping/>
  </p:clrMapOvr>
</p:sld>
</file>

<file path=ppt/theme/theme1.xml><?xml version="1.0" encoding="utf-8"?>
<a:theme xmlns:a="http://schemas.openxmlformats.org/drawingml/2006/main" name="Salerio template">
  <a:themeElements>
    <a:clrScheme name="Custom 347">
      <a:dk1>
        <a:srgbClr val="000000"/>
      </a:dk1>
      <a:lt1>
        <a:srgbClr val="FFFFFF"/>
      </a:lt1>
      <a:dk2>
        <a:srgbClr val="666666"/>
      </a:dk2>
      <a:lt2>
        <a:srgbClr val="CCCCCC"/>
      </a:lt2>
      <a:accent1>
        <a:srgbClr val="3A81BA"/>
      </a:accent1>
      <a:accent2>
        <a:srgbClr val="D89F39"/>
      </a:accent2>
      <a:accent3>
        <a:srgbClr val="8BAB42"/>
      </a:accent3>
      <a:accent4>
        <a:srgbClr val="57A7B5"/>
      </a:accent4>
      <a:accent5>
        <a:srgbClr val="8B81D2"/>
      </a:accent5>
      <a:accent6>
        <a:srgbClr val="963334"/>
      </a:accent6>
      <a:hlink>
        <a:srgbClr val="1155CC"/>
      </a:hlink>
      <a:folHlink>
        <a:srgbClr val="6611CC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ustom Theme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11035</TotalTime>
  <Words>6070</Words>
  <Application>Microsoft Office PowerPoint</Application>
  <PresentationFormat>On-screen Show (16:9)</PresentationFormat>
  <Paragraphs>1241</Paragraphs>
  <Slides>96</Slides>
  <Notes>36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96</vt:i4>
      </vt:variant>
    </vt:vector>
  </HeadingPairs>
  <TitlesOfParts>
    <vt:vector size="103" baseType="lpstr">
      <vt:lpstr>Arial</vt:lpstr>
      <vt:lpstr>Century Gothic</vt:lpstr>
      <vt:lpstr>Roboto Condensed</vt:lpstr>
      <vt:lpstr>Wingdings</vt:lpstr>
      <vt:lpstr>Roboto Condensed Light</vt:lpstr>
      <vt:lpstr>Arvo</vt:lpstr>
      <vt:lpstr>Salerio template</vt:lpstr>
      <vt:lpstr>PowerPoint Presentation</vt:lpstr>
      <vt:lpstr>1.Objektif Taklimat</vt:lpstr>
      <vt:lpstr>PowerPoint Presentation</vt:lpstr>
      <vt:lpstr>2. Peranan Pengguna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3. Aliran Proses</vt:lpstr>
      <vt:lpstr>PowerPoint Presentation</vt:lpstr>
      <vt:lpstr>3(a).Aliran Proses  [Kontrak Migrasi]</vt:lpstr>
      <vt:lpstr>PowerPoint Presentation</vt:lpstr>
      <vt:lpstr>PowerPoint Presentation</vt:lpstr>
      <vt:lpstr>PowerPoint Presentation</vt:lpstr>
      <vt:lpstr>PowerPoint Presentation</vt:lpstr>
      <vt:lpstr>3(b).Aliran Proses  [Kontrak Baharu]</vt:lpstr>
      <vt:lpstr>PowerPoint Presentation</vt:lpstr>
      <vt:lpstr>PowerPoint Presentation</vt:lpstr>
      <vt:lpstr>PowerPoint Presentation</vt:lpstr>
      <vt:lpstr>PowerPoint Presentation</vt:lpstr>
      <vt:lpstr>4.Aliran Proses Berpandukan Gambarajah Skrin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 5.Penyelenggaraan Kontrak </vt:lpstr>
      <vt:lpstr>PowerPoint Presentation</vt:lpstr>
      <vt:lpstr>  5(a).Pindaan Tanpa Kontrak Tambahan </vt:lpstr>
      <vt:lpstr>PowerPoint Presentation</vt:lpstr>
      <vt:lpstr>PowerPoint Presentation</vt:lpstr>
      <vt:lpstr>  5(b).Pindaan Dengan Kontrak Tambahan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 5(c).Penggantungan Kontrak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5(d).Penamatan Kontrak 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 5(e).Permohonan/Penamatan Pemfaktoran [Pembekal] </vt:lpstr>
      <vt:lpstr>PowerPoint Presentation</vt:lpstr>
      <vt:lpstr>PowerPoint Presentation</vt:lpstr>
      <vt:lpstr>PowerPoint Presentation</vt:lpstr>
      <vt:lpstr> 5(f).Permohonan Perubahan Akaun Bank [Pembekal] </vt:lpstr>
      <vt:lpstr>PowerPoint Presentation</vt:lpstr>
      <vt:lpstr>PowerPoint Presentation</vt:lpstr>
      <vt:lpstr>6. Laporan </vt:lpstr>
      <vt:lpstr>PowerPoint Presentation</vt:lpstr>
      <vt:lpstr>Soal Jawab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THIS IS YOUR PRESENTATION TITLE</dc:title>
  <dc:creator>MOF</dc:creator>
  <cp:lastModifiedBy>NIK AHMAD ZAHAZLI BIN NIK YAH</cp:lastModifiedBy>
  <cp:revision>509</cp:revision>
  <cp:lastPrinted>2018-02-12T07:46:32Z</cp:lastPrinted>
  <dcterms:modified xsi:type="dcterms:W3CDTF">2020-11-24T00:34:24Z</dcterms:modified>
</cp:coreProperties>
</file>